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56" r:id="rId2"/>
    <p:sldId id="257" r:id="rId3"/>
    <p:sldId id="258" r:id="rId4"/>
    <p:sldId id="304" r:id="rId5"/>
    <p:sldId id="259" r:id="rId6"/>
    <p:sldId id="260" r:id="rId7"/>
    <p:sldId id="261" r:id="rId8"/>
    <p:sldId id="262" r:id="rId9"/>
    <p:sldId id="290" r:id="rId10"/>
    <p:sldId id="292" r:id="rId11"/>
    <p:sldId id="289" r:id="rId12"/>
    <p:sldId id="298" r:id="rId13"/>
    <p:sldId id="291" r:id="rId14"/>
    <p:sldId id="264" r:id="rId15"/>
    <p:sldId id="265" r:id="rId16"/>
    <p:sldId id="293" r:id="rId17"/>
    <p:sldId id="272" r:id="rId18"/>
    <p:sldId id="284" r:id="rId19"/>
    <p:sldId id="301" r:id="rId20"/>
    <p:sldId id="273" r:id="rId21"/>
    <p:sldId id="274" r:id="rId22"/>
    <p:sldId id="300" r:id="rId23"/>
    <p:sldId id="275" r:id="rId24"/>
    <p:sldId id="286" r:id="rId25"/>
    <p:sldId id="303" r:id="rId26"/>
    <p:sldId id="283" r:id="rId27"/>
    <p:sldId id="296" r:id="rId28"/>
    <p:sldId id="276" r:id="rId29"/>
    <p:sldId id="287" r:id="rId30"/>
    <p:sldId id="302"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8ABAD-3E86-4FD1-8B7C-1E7A863E762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F1992D8-3CEC-440D-91A2-94BBCD5A297F}">
      <dgm:prSet phldrT="[Text]" custT="1"/>
      <dgm:spPr/>
      <dgm:t>
        <a:bodyPr/>
        <a:lstStyle/>
        <a:p>
          <a:r>
            <a:rPr lang="en-US" sz="2400" dirty="0" smtClean="0"/>
            <a:t>Stress-sensory signal </a:t>
          </a:r>
          <a:endParaRPr lang="en-US" sz="2400" dirty="0"/>
        </a:p>
      </dgm:t>
    </dgm:pt>
    <dgm:pt modelId="{87BFFB6F-1AA2-486F-B93F-16FD43B74322}" type="parTrans" cxnId="{75D244FD-B940-4B05-BFC6-0B200E8EB926}">
      <dgm:prSet/>
      <dgm:spPr/>
      <dgm:t>
        <a:bodyPr/>
        <a:lstStyle/>
        <a:p>
          <a:endParaRPr lang="en-US"/>
        </a:p>
      </dgm:t>
    </dgm:pt>
    <dgm:pt modelId="{30BD038C-31A6-4AFA-BCE6-D4A0A2F95B83}" type="sibTrans" cxnId="{75D244FD-B940-4B05-BFC6-0B200E8EB926}">
      <dgm:prSet/>
      <dgm:spPr/>
      <dgm:t>
        <a:bodyPr/>
        <a:lstStyle/>
        <a:p>
          <a:endParaRPr lang="en-US"/>
        </a:p>
      </dgm:t>
    </dgm:pt>
    <dgm:pt modelId="{AEBE80B5-B212-4330-9C0F-58F6976BEB14}">
      <dgm:prSet phldrT="[Text]" custT="1"/>
      <dgm:spPr/>
      <dgm:t>
        <a:bodyPr/>
        <a:lstStyle/>
        <a:p>
          <a:r>
            <a:rPr lang="en-US" sz="1600" dirty="0" smtClean="0"/>
            <a:t>Do I need to pay attention to this? Is it new?</a:t>
          </a:r>
        </a:p>
        <a:p>
          <a:r>
            <a:rPr lang="en-US" sz="1600" dirty="0" smtClean="0"/>
            <a:t>Is it a threat? </a:t>
          </a:r>
          <a:endParaRPr lang="en-US" sz="1600" dirty="0"/>
        </a:p>
      </dgm:t>
    </dgm:pt>
    <dgm:pt modelId="{F2696FB6-19B2-400E-A60A-8A93883E0828}" type="parTrans" cxnId="{EE39779B-B68A-4DC6-BD75-DD94673CB3F6}">
      <dgm:prSet/>
      <dgm:spPr/>
      <dgm:t>
        <a:bodyPr/>
        <a:lstStyle/>
        <a:p>
          <a:endParaRPr lang="en-US"/>
        </a:p>
      </dgm:t>
    </dgm:pt>
    <dgm:pt modelId="{A8F786FE-9D11-4716-AE1D-6C69F8363A99}" type="sibTrans" cxnId="{EE39779B-B68A-4DC6-BD75-DD94673CB3F6}">
      <dgm:prSet/>
      <dgm:spPr/>
      <dgm:t>
        <a:bodyPr/>
        <a:lstStyle/>
        <a:p>
          <a:endParaRPr lang="en-US"/>
        </a:p>
      </dgm:t>
    </dgm:pt>
    <dgm:pt modelId="{BF29C78C-F01F-44A3-9BD5-C2F726CC0A81}">
      <dgm:prSet phldrT="[Text]" custT="1"/>
      <dgm:spPr/>
      <dgm:t>
        <a:bodyPr/>
        <a:lstStyle/>
        <a:p>
          <a:r>
            <a:rPr lang="en-US" sz="1600" dirty="0" smtClean="0"/>
            <a:t>Engage  sympathetic nervous system – prepare for fight or </a:t>
          </a:r>
          <a:r>
            <a:rPr lang="en-US" sz="1600" b="1" dirty="0" smtClean="0"/>
            <a:t>flight</a:t>
          </a:r>
          <a:endParaRPr lang="en-US" sz="1600" b="1" dirty="0"/>
        </a:p>
      </dgm:t>
    </dgm:pt>
    <dgm:pt modelId="{9849DC50-507E-47DC-AD1B-BA52A3689BC5}" type="parTrans" cxnId="{4D34A4E2-8A1A-4675-8B56-8CE98F7148D9}">
      <dgm:prSet/>
      <dgm:spPr/>
      <dgm:t>
        <a:bodyPr/>
        <a:lstStyle/>
        <a:p>
          <a:endParaRPr lang="en-US"/>
        </a:p>
      </dgm:t>
    </dgm:pt>
    <dgm:pt modelId="{7324A69F-521B-408A-8A30-85C1BE98AB95}" type="sibTrans" cxnId="{4D34A4E2-8A1A-4675-8B56-8CE98F7148D9}">
      <dgm:prSet/>
      <dgm:spPr/>
      <dgm:t>
        <a:bodyPr/>
        <a:lstStyle/>
        <a:p>
          <a:endParaRPr lang="en-US"/>
        </a:p>
      </dgm:t>
    </dgm:pt>
    <dgm:pt modelId="{8A26816E-B3DA-4347-B96C-404A3F745C1E}">
      <dgm:prSet phldrT="[Text]" custT="1"/>
      <dgm:spPr/>
      <dgm:t>
        <a:bodyPr/>
        <a:lstStyle/>
        <a:p>
          <a:r>
            <a:rPr lang="en-US" sz="1400" dirty="0" smtClean="0"/>
            <a:t>Heart rate increases </a:t>
          </a:r>
        </a:p>
        <a:p>
          <a:r>
            <a:rPr lang="en-US" sz="1400" dirty="0" err="1" smtClean="0"/>
            <a:t>Cortisol</a:t>
          </a:r>
          <a:r>
            <a:rPr lang="en-US" sz="1400" dirty="0" smtClean="0"/>
            <a:t> and adrenaline released</a:t>
          </a:r>
        </a:p>
        <a:p>
          <a:r>
            <a:rPr lang="en-US" sz="1400" b="1" dirty="0" smtClean="0"/>
            <a:t>Muscles prepare </a:t>
          </a:r>
        </a:p>
        <a:p>
          <a:r>
            <a:rPr lang="en-US" sz="1400" b="1" dirty="0" smtClean="0"/>
            <a:t>Eyes open </a:t>
          </a:r>
          <a:r>
            <a:rPr lang="en-US" sz="1400" dirty="0" smtClean="0"/>
            <a:t>wide </a:t>
          </a:r>
        </a:p>
        <a:p>
          <a:r>
            <a:rPr lang="en-US" sz="1400" dirty="0" smtClean="0"/>
            <a:t>Ears alert </a:t>
          </a:r>
        </a:p>
      </dgm:t>
    </dgm:pt>
    <dgm:pt modelId="{6B40175F-C48C-451D-8234-73341145423B}" type="parTrans" cxnId="{6656F961-39E2-4924-8E60-F7C8D893B53E}">
      <dgm:prSet/>
      <dgm:spPr/>
      <dgm:t>
        <a:bodyPr/>
        <a:lstStyle/>
        <a:p>
          <a:endParaRPr lang="en-US"/>
        </a:p>
      </dgm:t>
    </dgm:pt>
    <dgm:pt modelId="{E50DFA17-07BE-4661-909F-146157FD618D}" type="sibTrans" cxnId="{6656F961-39E2-4924-8E60-F7C8D893B53E}">
      <dgm:prSet/>
      <dgm:spPr/>
      <dgm:t>
        <a:bodyPr/>
        <a:lstStyle/>
        <a:p>
          <a:endParaRPr lang="en-US"/>
        </a:p>
      </dgm:t>
    </dgm:pt>
    <dgm:pt modelId="{7D4B8EAC-DCE0-41F6-9B1B-4E8A8F42629E}">
      <dgm:prSet phldrT="[Text]" custT="1"/>
      <dgm:spPr/>
      <dgm:t>
        <a:bodyPr/>
        <a:lstStyle/>
        <a:p>
          <a:r>
            <a:rPr lang="en-US" sz="1800" dirty="0" smtClean="0"/>
            <a:t>This is something I have experienced before </a:t>
          </a:r>
          <a:endParaRPr lang="en-US" sz="1800" dirty="0"/>
        </a:p>
      </dgm:t>
    </dgm:pt>
    <dgm:pt modelId="{D4AA7C6B-79C9-44DB-9124-3F5587295929}" type="parTrans" cxnId="{27D16D30-2796-4636-BF91-3996467371AA}">
      <dgm:prSet/>
      <dgm:spPr/>
      <dgm:t>
        <a:bodyPr/>
        <a:lstStyle/>
        <a:p>
          <a:endParaRPr lang="en-US"/>
        </a:p>
      </dgm:t>
    </dgm:pt>
    <dgm:pt modelId="{BAEB6289-5DAC-4ABE-9CB1-1AFB0B3A053B}" type="sibTrans" cxnId="{27D16D30-2796-4636-BF91-3996467371AA}">
      <dgm:prSet/>
      <dgm:spPr/>
      <dgm:t>
        <a:bodyPr/>
        <a:lstStyle/>
        <a:p>
          <a:endParaRPr lang="en-US"/>
        </a:p>
      </dgm:t>
    </dgm:pt>
    <dgm:pt modelId="{EC3E3848-E904-462E-83EF-8E413CBD8B73}">
      <dgm:prSet phldrT="[Text]" custT="1"/>
      <dgm:spPr/>
      <dgm:t>
        <a:bodyPr/>
        <a:lstStyle/>
        <a:p>
          <a:r>
            <a:rPr lang="en-US" sz="1800" dirty="0" smtClean="0"/>
            <a:t>Go back to “normal” </a:t>
          </a:r>
          <a:endParaRPr lang="en-US" sz="1800" dirty="0"/>
        </a:p>
      </dgm:t>
    </dgm:pt>
    <dgm:pt modelId="{75F31609-2D62-40E3-9D90-4F9BFC50BF75}" type="parTrans" cxnId="{29773DEA-AD0E-42B6-82FD-D2725BEED8C7}">
      <dgm:prSet/>
      <dgm:spPr/>
      <dgm:t>
        <a:bodyPr/>
        <a:lstStyle/>
        <a:p>
          <a:endParaRPr lang="en-US"/>
        </a:p>
      </dgm:t>
    </dgm:pt>
    <dgm:pt modelId="{E67C452A-47CC-43AF-8A93-127D517E1EAD}" type="sibTrans" cxnId="{29773DEA-AD0E-42B6-82FD-D2725BEED8C7}">
      <dgm:prSet/>
      <dgm:spPr/>
      <dgm:t>
        <a:bodyPr/>
        <a:lstStyle/>
        <a:p>
          <a:endParaRPr lang="en-US"/>
        </a:p>
      </dgm:t>
    </dgm:pt>
    <dgm:pt modelId="{259E95C0-AF58-411A-BE29-D93FF5902483}" type="pres">
      <dgm:prSet presAssocID="{7CE8ABAD-3E86-4FD1-8B7C-1E7A863E762E}" presName="diagram" presStyleCnt="0">
        <dgm:presLayoutVars>
          <dgm:chPref val="1"/>
          <dgm:dir/>
          <dgm:animOne val="branch"/>
          <dgm:animLvl val="lvl"/>
          <dgm:resizeHandles val="exact"/>
        </dgm:presLayoutVars>
      </dgm:prSet>
      <dgm:spPr/>
      <dgm:t>
        <a:bodyPr/>
        <a:lstStyle/>
        <a:p>
          <a:endParaRPr lang="en-US"/>
        </a:p>
      </dgm:t>
    </dgm:pt>
    <dgm:pt modelId="{A527A35D-B699-4AE5-94BD-5810284F1961}" type="pres">
      <dgm:prSet presAssocID="{7F1992D8-3CEC-440D-91A2-94BBCD5A297F}" presName="root1" presStyleCnt="0"/>
      <dgm:spPr/>
    </dgm:pt>
    <dgm:pt modelId="{F9B04651-6570-4A42-BF14-6A845EBC8BEF}" type="pres">
      <dgm:prSet presAssocID="{7F1992D8-3CEC-440D-91A2-94BBCD5A297F}" presName="LevelOneTextNode" presStyleLbl="node0" presStyleIdx="0" presStyleCnt="1" custScaleX="148956" custScaleY="303200" custLinFactNeighborX="-55227" custLinFactNeighborY="-13506">
        <dgm:presLayoutVars>
          <dgm:chPref val="3"/>
        </dgm:presLayoutVars>
      </dgm:prSet>
      <dgm:spPr/>
      <dgm:t>
        <a:bodyPr/>
        <a:lstStyle/>
        <a:p>
          <a:endParaRPr lang="en-US"/>
        </a:p>
      </dgm:t>
    </dgm:pt>
    <dgm:pt modelId="{4867CD7D-FFF3-4E97-B321-21A59179585F}" type="pres">
      <dgm:prSet presAssocID="{7F1992D8-3CEC-440D-91A2-94BBCD5A297F}" presName="level2hierChild" presStyleCnt="0"/>
      <dgm:spPr/>
    </dgm:pt>
    <dgm:pt modelId="{D56A1E95-BF3D-44F2-A2F0-A1DDC93BF1C3}" type="pres">
      <dgm:prSet presAssocID="{F2696FB6-19B2-400E-A60A-8A93883E0828}" presName="conn2-1" presStyleLbl="parChTrans1D2" presStyleIdx="0" presStyleCnt="2"/>
      <dgm:spPr/>
      <dgm:t>
        <a:bodyPr/>
        <a:lstStyle/>
        <a:p>
          <a:endParaRPr lang="en-US"/>
        </a:p>
      </dgm:t>
    </dgm:pt>
    <dgm:pt modelId="{E092A2E9-2DC8-45E2-973F-22E6927A199A}" type="pres">
      <dgm:prSet presAssocID="{F2696FB6-19B2-400E-A60A-8A93883E0828}" presName="connTx" presStyleLbl="parChTrans1D2" presStyleIdx="0" presStyleCnt="2"/>
      <dgm:spPr/>
      <dgm:t>
        <a:bodyPr/>
        <a:lstStyle/>
        <a:p>
          <a:endParaRPr lang="en-US"/>
        </a:p>
      </dgm:t>
    </dgm:pt>
    <dgm:pt modelId="{DB194E9A-7897-4298-939D-78BB7AB5F0D0}" type="pres">
      <dgm:prSet presAssocID="{AEBE80B5-B212-4330-9C0F-58F6976BEB14}" presName="root2" presStyleCnt="0"/>
      <dgm:spPr/>
    </dgm:pt>
    <dgm:pt modelId="{BC08D8C1-282F-4F88-83A3-FAE19F061E26}" type="pres">
      <dgm:prSet presAssocID="{AEBE80B5-B212-4330-9C0F-58F6976BEB14}" presName="LevelTwoTextNode" presStyleLbl="node2" presStyleIdx="0" presStyleCnt="2" custScaleY="374487" custLinFactNeighborX="-6745" custLinFactNeighborY="-38979">
        <dgm:presLayoutVars>
          <dgm:chPref val="3"/>
        </dgm:presLayoutVars>
      </dgm:prSet>
      <dgm:spPr/>
      <dgm:t>
        <a:bodyPr/>
        <a:lstStyle/>
        <a:p>
          <a:endParaRPr lang="en-US"/>
        </a:p>
      </dgm:t>
    </dgm:pt>
    <dgm:pt modelId="{C7023438-9CE0-47EA-9C5C-1E181A8623FD}" type="pres">
      <dgm:prSet presAssocID="{AEBE80B5-B212-4330-9C0F-58F6976BEB14}" presName="level3hierChild" presStyleCnt="0"/>
      <dgm:spPr/>
    </dgm:pt>
    <dgm:pt modelId="{53B2A595-117D-46CC-8D26-43216F1841D1}" type="pres">
      <dgm:prSet presAssocID="{9849DC50-507E-47DC-AD1B-BA52A3689BC5}" presName="conn2-1" presStyleLbl="parChTrans1D3" presStyleIdx="0" presStyleCnt="3"/>
      <dgm:spPr/>
      <dgm:t>
        <a:bodyPr/>
        <a:lstStyle/>
        <a:p>
          <a:endParaRPr lang="en-US"/>
        </a:p>
      </dgm:t>
    </dgm:pt>
    <dgm:pt modelId="{C98764DC-88F6-4216-9178-7D92717DCDCC}" type="pres">
      <dgm:prSet presAssocID="{9849DC50-507E-47DC-AD1B-BA52A3689BC5}" presName="connTx" presStyleLbl="parChTrans1D3" presStyleIdx="0" presStyleCnt="3"/>
      <dgm:spPr/>
      <dgm:t>
        <a:bodyPr/>
        <a:lstStyle/>
        <a:p>
          <a:endParaRPr lang="en-US"/>
        </a:p>
      </dgm:t>
    </dgm:pt>
    <dgm:pt modelId="{BC445E6A-C60C-4799-834B-123FD6C22023}" type="pres">
      <dgm:prSet presAssocID="{BF29C78C-F01F-44A3-9BD5-C2F726CC0A81}" presName="root2" presStyleCnt="0"/>
      <dgm:spPr/>
    </dgm:pt>
    <dgm:pt modelId="{7246BB2E-E02F-4730-9287-3F6F3B547A74}" type="pres">
      <dgm:prSet presAssocID="{BF29C78C-F01F-44A3-9BD5-C2F726CC0A81}" presName="LevelTwoTextNode" presStyleLbl="node3" presStyleIdx="0" presStyleCnt="3" custScaleX="146527" custScaleY="236011" custLinFactNeighborX="50304" custLinFactNeighborY="6418">
        <dgm:presLayoutVars>
          <dgm:chPref val="3"/>
        </dgm:presLayoutVars>
      </dgm:prSet>
      <dgm:spPr/>
      <dgm:t>
        <a:bodyPr/>
        <a:lstStyle/>
        <a:p>
          <a:endParaRPr lang="en-US"/>
        </a:p>
      </dgm:t>
    </dgm:pt>
    <dgm:pt modelId="{FDCD1521-022B-4433-A3C5-1D51A402D8CA}" type="pres">
      <dgm:prSet presAssocID="{BF29C78C-F01F-44A3-9BD5-C2F726CC0A81}" presName="level3hierChild" presStyleCnt="0"/>
      <dgm:spPr/>
    </dgm:pt>
    <dgm:pt modelId="{44E738E1-4BCA-4DB0-BC18-ED4BAB70E9C7}" type="pres">
      <dgm:prSet presAssocID="{6B40175F-C48C-451D-8234-73341145423B}" presName="conn2-1" presStyleLbl="parChTrans1D3" presStyleIdx="1" presStyleCnt="3"/>
      <dgm:spPr/>
      <dgm:t>
        <a:bodyPr/>
        <a:lstStyle/>
        <a:p>
          <a:endParaRPr lang="en-US"/>
        </a:p>
      </dgm:t>
    </dgm:pt>
    <dgm:pt modelId="{BC7970C0-82E6-47AC-ABC8-FEF115881F82}" type="pres">
      <dgm:prSet presAssocID="{6B40175F-C48C-451D-8234-73341145423B}" presName="connTx" presStyleLbl="parChTrans1D3" presStyleIdx="1" presStyleCnt="3"/>
      <dgm:spPr/>
      <dgm:t>
        <a:bodyPr/>
        <a:lstStyle/>
        <a:p>
          <a:endParaRPr lang="en-US"/>
        </a:p>
      </dgm:t>
    </dgm:pt>
    <dgm:pt modelId="{EA7EC060-26EE-4E23-A910-FB5D2E58D846}" type="pres">
      <dgm:prSet presAssocID="{8A26816E-B3DA-4347-B96C-404A3F745C1E}" presName="root2" presStyleCnt="0"/>
      <dgm:spPr/>
    </dgm:pt>
    <dgm:pt modelId="{D2B3E1F1-3882-4FBB-8944-E1DB49B67BB1}" type="pres">
      <dgm:prSet presAssocID="{8A26816E-B3DA-4347-B96C-404A3F745C1E}" presName="LevelTwoTextNode" presStyleLbl="node3" presStyleIdx="1" presStyleCnt="3" custScaleX="172544" custScaleY="287706" custLinFactNeighborX="38065" custLinFactNeighborY="24668">
        <dgm:presLayoutVars>
          <dgm:chPref val="3"/>
        </dgm:presLayoutVars>
      </dgm:prSet>
      <dgm:spPr/>
      <dgm:t>
        <a:bodyPr/>
        <a:lstStyle/>
        <a:p>
          <a:endParaRPr lang="en-US"/>
        </a:p>
      </dgm:t>
    </dgm:pt>
    <dgm:pt modelId="{313C1681-8B2F-400B-BD1A-CDF750172930}" type="pres">
      <dgm:prSet presAssocID="{8A26816E-B3DA-4347-B96C-404A3F745C1E}" presName="level3hierChild" presStyleCnt="0"/>
      <dgm:spPr/>
    </dgm:pt>
    <dgm:pt modelId="{7F6C35C5-3518-442E-93F1-07DC31FE8372}" type="pres">
      <dgm:prSet presAssocID="{D4AA7C6B-79C9-44DB-9124-3F5587295929}" presName="conn2-1" presStyleLbl="parChTrans1D2" presStyleIdx="1" presStyleCnt="2"/>
      <dgm:spPr/>
      <dgm:t>
        <a:bodyPr/>
        <a:lstStyle/>
        <a:p>
          <a:endParaRPr lang="en-US"/>
        </a:p>
      </dgm:t>
    </dgm:pt>
    <dgm:pt modelId="{D614A18C-B006-4578-A192-4854F0A2EC4B}" type="pres">
      <dgm:prSet presAssocID="{D4AA7C6B-79C9-44DB-9124-3F5587295929}" presName="connTx" presStyleLbl="parChTrans1D2" presStyleIdx="1" presStyleCnt="2"/>
      <dgm:spPr/>
      <dgm:t>
        <a:bodyPr/>
        <a:lstStyle/>
        <a:p>
          <a:endParaRPr lang="en-US"/>
        </a:p>
      </dgm:t>
    </dgm:pt>
    <dgm:pt modelId="{5FC76F42-2340-4E6C-AC68-3EFBF0DB9E85}" type="pres">
      <dgm:prSet presAssocID="{7D4B8EAC-DCE0-41F6-9B1B-4E8A8F42629E}" presName="root2" presStyleCnt="0"/>
      <dgm:spPr/>
    </dgm:pt>
    <dgm:pt modelId="{6C57BF2F-EFB8-47AB-9B37-B16A49268704}" type="pres">
      <dgm:prSet presAssocID="{7D4B8EAC-DCE0-41F6-9B1B-4E8A8F42629E}" presName="LevelTwoTextNode" presStyleLbl="node2" presStyleIdx="1" presStyleCnt="2" custScaleX="119982" custScaleY="254251" custLinFactNeighborX="-15573" custLinFactNeighborY="-26303">
        <dgm:presLayoutVars>
          <dgm:chPref val="3"/>
        </dgm:presLayoutVars>
      </dgm:prSet>
      <dgm:spPr/>
      <dgm:t>
        <a:bodyPr/>
        <a:lstStyle/>
        <a:p>
          <a:endParaRPr lang="en-US"/>
        </a:p>
      </dgm:t>
    </dgm:pt>
    <dgm:pt modelId="{FCCF6B18-039D-4771-BE53-6BD59ED96AFE}" type="pres">
      <dgm:prSet presAssocID="{7D4B8EAC-DCE0-41F6-9B1B-4E8A8F42629E}" presName="level3hierChild" presStyleCnt="0"/>
      <dgm:spPr/>
    </dgm:pt>
    <dgm:pt modelId="{9B5B355B-E082-4685-8293-F49E83743B09}" type="pres">
      <dgm:prSet presAssocID="{75F31609-2D62-40E3-9D90-4F9BFC50BF75}" presName="conn2-1" presStyleLbl="parChTrans1D3" presStyleIdx="2" presStyleCnt="3"/>
      <dgm:spPr/>
      <dgm:t>
        <a:bodyPr/>
        <a:lstStyle/>
        <a:p>
          <a:endParaRPr lang="en-US"/>
        </a:p>
      </dgm:t>
    </dgm:pt>
    <dgm:pt modelId="{6F2495AE-45E9-46C0-B4C4-16275E2BCC74}" type="pres">
      <dgm:prSet presAssocID="{75F31609-2D62-40E3-9D90-4F9BFC50BF75}" presName="connTx" presStyleLbl="parChTrans1D3" presStyleIdx="2" presStyleCnt="3"/>
      <dgm:spPr/>
      <dgm:t>
        <a:bodyPr/>
        <a:lstStyle/>
        <a:p>
          <a:endParaRPr lang="en-US"/>
        </a:p>
      </dgm:t>
    </dgm:pt>
    <dgm:pt modelId="{A9CAFBCB-8EBD-4783-898E-9D786F396A73}" type="pres">
      <dgm:prSet presAssocID="{EC3E3848-E904-462E-83EF-8E413CBD8B73}" presName="root2" presStyleCnt="0"/>
      <dgm:spPr/>
    </dgm:pt>
    <dgm:pt modelId="{6B26B04A-C013-4562-98EB-1BED53F52EEE}" type="pres">
      <dgm:prSet presAssocID="{EC3E3848-E904-462E-83EF-8E413CBD8B73}" presName="LevelTwoTextNode" presStyleLbl="node3" presStyleIdx="2" presStyleCnt="3" custScaleX="119296" custScaleY="90353" custLinFactNeighborX="54800" custLinFactNeighborY="52417">
        <dgm:presLayoutVars>
          <dgm:chPref val="3"/>
        </dgm:presLayoutVars>
      </dgm:prSet>
      <dgm:spPr/>
      <dgm:t>
        <a:bodyPr/>
        <a:lstStyle/>
        <a:p>
          <a:endParaRPr lang="en-US"/>
        </a:p>
      </dgm:t>
    </dgm:pt>
    <dgm:pt modelId="{E53D6162-48B4-4E83-82BC-787AE2DD3A24}" type="pres">
      <dgm:prSet presAssocID="{EC3E3848-E904-462E-83EF-8E413CBD8B73}" presName="level3hierChild" presStyleCnt="0"/>
      <dgm:spPr/>
    </dgm:pt>
  </dgm:ptLst>
  <dgm:cxnLst>
    <dgm:cxn modelId="{4628A167-D73C-4F09-A632-352EC01556CF}" type="presOf" srcId="{AEBE80B5-B212-4330-9C0F-58F6976BEB14}" destId="{BC08D8C1-282F-4F88-83A3-FAE19F061E26}" srcOrd="0" destOrd="0" presId="urn:microsoft.com/office/officeart/2005/8/layout/hierarchy2"/>
    <dgm:cxn modelId="{CEB1A571-D25F-4D47-826E-1CEC72222CBF}" type="presOf" srcId="{6B40175F-C48C-451D-8234-73341145423B}" destId="{44E738E1-4BCA-4DB0-BC18-ED4BAB70E9C7}" srcOrd="0" destOrd="0" presId="urn:microsoft.com/office/officeart/2005/8/layout/hierarchy2"/>
    <dgm:cxn modelId="{5B293B07-AB25-4F3E-8865-79F83C533C80}" type="presOf" srcId="{BF29C78C-F01F-44A3-9BD5-C2F726CC0A81}" destId="{7246BB2E-E02F-4730-9287-3F6F3B547A74}" srcOrd="0" destOrd="0" presId="urn:microsoft.com/office/officeart/2005/8/layout/hierarchy2"/>
    <dgm:cxn modelId="{BB538003-E6D2-4E0C-BB99-064397336C77}" type="presOf" srcId="{75F31609-2D62-40E3-9D90-4F9BFC50BF75}" destId="{9B5B355B-E082-4685-8293-F49E83743B09}" srcOrd="0" destOrd="0" presId="urn:microsoft.com/office/officeart/2005/8/layout/hierarchy2"/>
    <dgm:cxn modelId="{00FE6F93-800A-4DD6-9DE9-B59ADFB43DFE}" type="presOf" srcId="{D4AA7C6B-79C9-44DB-9124-3F5587295929}" destId="{D614A18C-B006-4578-A192-4854F0A2EC4B}" srcOrd="1" destOrd="0" presId="urn:microsoft.com/office/officeart/2005/8/layout/hierarchy2"/>
    <dgm:cxn modelId="{CC61B546-2FA8-451E-A356-15BE25F3F8A7}" type="presOf" srcId="{7F1992D8-3CEC-440D-91A2-94BBCD5A297F}" destId="{F9B04651-6570-4A42-BF14-6A845EBC8BEF}" srcOrd="0" destOrd="0" presId="urn:microsoft.com/office/officeart/2005/8/layout/hierarchy2"/>
    <dgm:cxn modelId="{CE7C064C-B29F-4B12-BFBB-25084E2261F9}" type="presOf" srcId="{F2696FB6-19B2-400E-A60A-8A93883E0828}" destId="{E092A2E9-2DC8-45E2-973F-22E6927A199A}" srcOrd="1" destOrd="0" presId="urn:microsoft.com/office/officeart/2005/8/layout/hierarchy2"/>
    <dgm:cxn modelId="{C3DCA337-BB48-4ED3-80CF-B85A45487D74}" type="presOf" srcId="{7CE8ABAD-3E86-4FD1-8B7C-1E7A863E762E}" destId="{259E95C0-AF58-411A-BE29-D93FF5902483}" srcOrd="0" destOrd="0" presId="urn:microsoft.com/office/officeart/2005/8/layout/hierarchy2"/>
    <dgm:cxn modelId="{75D244FD-B940-4B05-BFC6-0B200E8EB926}" srcId="{7CE8ABAD-3E86-4FD1-8B7C-1E7A863E762E}" destId="{7F1992D8-3CEC-440D-91A2-94BBCD5A297F}" srcOrd="0" destOrd="0" parTransId="{87BFFB6F-1AA2-486F-B93F-16FD43B74322}" sibTransId="{30BD038C-31A6-4AFA-BCE6-D4A0A2F95B83}"/>
    <dgm:cxn modelId="{3F5CCFFA-7FB1-490E-892A-CC7A75C20A25}" type="presOf" srcId="{D4AA7C6B-79C9-44DB-9124-3F5587295929}" destId="{7F6C35C5-3518-442E-93F1-07DC31FE8372}" srcOrd="0" destOrd="0" presId="urn:microsoft.com/office/officeart/2005/8/layout/hierarchy2"/>
    <dgm:cxn modelId="{6D79ADAB-4E3F-4309-AC5C-1C17634FD12C}" type="presOf" srcId="{75F31609-2D62-40E3-9D90-4F9BFC50BF75}" destId="{6F2495AE-45E9-46C0-B4C4-16275E2BCC74}" srcOrd="1" destOrd="0" presId="urn:microsoft.com/office/officeart/2005/8/layout/hierarchy2"/>
    <dgm:cxn modelId="{2AB83499-020C-4A69-BB8E-A9E72ACEFECA}" type="presOf" srcId="{7D4B8EAC-DCE0-41F6-9B1B-4E8A8F42629E}" destId="{6C57BF2F-EFB8-47AB-9B37-B16A49268704}" srcOrd="0" destOrd="0" presId="urn:microsoft.com/office/officeart/2005/8/layout/hierarchy2"/>
    <dgm:cxn modelId="{EE39779B-B68A-4DC6-BD75-DD94673CB3F6}" srcId="{7F1992D8-3CEC-440D-91A2-94BBCD5A297F}" destId="{AEBE80B5-B212-4330-9C0F-58F6976BEB14}" srcOrd="0" destOrd="0" parTransId="{F2696FB6-19B2-400E-A60A-8A93883E0828}" sibTransId="{A8F786FE-9D11-4716-AE1D-6C69F8363A99}"/>
    <dgm:cxn modelId="{6656F961-39E2-4924-8E60-F7C8D893B53E}" srcId="{AEBE80B5-B212-4330-9C0F-58F6976BEB14}" destId="{8A26816E-B3DA-4347-B96C-404A3F745C1E}" srcOrd="1" destOrd="0" parTransId="{6B40175F-C48C-451D-8234-73341145423B}" sibTransId="{E50DFA17-07BE-4661-909F-146157FD618D}"/>
    <dgm:cxn modelId="{92462C5A-5F3A-4136-9861-C5AA0E73F109}" type="presOf" srcId="{EC3E3848-E904-462E-83EF-8E413CBD8B73}" destId="{6B26B04A-C013-4562-98EB-1BED53F52EEE}" srcOrd="0" destOrd="0" presId="urn:microsoft.com/office/officeart/2005/8/layout/hierarchy2"/>
    <dgm:cxn modelId="{4D34A4E2-8A1A-4675-8B56-8CE98F7148D9}" srcId="{AEBE80B5-B212-4330-9C0F-58F6976BEB14}" destId="{BF29C78C-F01F-44A3-9BD5-C2F726CC0A81}" srcOrd="0" destOrd="0" parTransId="{9849DC50-507E-47DC-AD1B-BA52A3689BC5}" sibTransId="{7324A69F-521B-408A-8A30-85C1BE98AB95}"/>
    <dgm:cxn modelId="{C44847F6-290D-4BB3-8720-8276CBA64450}" type="presOf" srcId="{9849DC50-507E-47DC-AD1B-BA52A3689BC5}" destId="{C98764DC-88F6-4216-9178-7D92717DCDCC}" srcOrd="1" destOrd="0" presId="urn:microsoft.com/office/officeart/2005/8/layout/hierarchy2"/>
    <dgm:cxn modelId="{C572BC81-E380-4CF9-B481-E3E15CF479A5}" type="presOf" srcId="{9849DC50-507E-47DC-AD1B-BA52A3689BC5}" destId="{53B2A595-117D-46CC-8D26-43216F1841D1}" srcOrd="0" destOrd="0" presId="urn:microsoft.com/office/officeart/2005/8/layout/hierarchy2"/>
    <dgm:cxn modelId="{F0B36E1D-7188-4D43-90D0-7A4199BA2460}" type="presOf" srcId="{F2696FB6-19B2-400E-A60A-8A93883E0828}" destId="{D56A1E95-BF3D-44F2-A2F0-A1DDC93BF1C3}" srcOrd="0" destOrd="0" presId="urn:microsoft.com/office/officeart/2005/8/layout/hierarchy2"/>
    <dgm:cxn modelId="{29773DEA-AD0E-42B6-82FD-D2725BEED8C7}" srcId="{7D4B8EAC-DCE0-41F6-9B1B-4E8A8F42629E}" destId="{EC3E3848-E904-462E-83EF-8E413CBD8B73}" srcOrd="0" destOrd="0" parTransId="{75F31609-2D62-40E3-9D90-4F9BFC50BF75}" sibTransId="{E67C452A-47CC-43AF-8A93-127D517E1EAD}"/>
    <dgm:cxn modelId="{A5950752-DB2F-4F8E-9556-66E7F20CC77B}" type="presOf" srcId="{8A26816E-B3DA-4347-B96C-404A3F745C1E}" destId="{D2B3E1F1-3882-4FBB-8944-E1DB49B67BB1}" srcOrd="0" destOrd="0" presId="urn:microsoft.com/office/officeart/2005/8/layout/hierarchy2"/>
    <dgm:cxn modelId="{27D16D30-2796-4636-BF91-3996467371AA}" srcId="{7F1992D8-3CEC-440D-91A2-94BBCD5A297F}" destId="{7D4B8EAC-DCE0-41F6-9B1B-4E8A8F42629E}" srcOrd="1" destOrd="0" parTransId="{D4AA7C6B-79C9-44DB-9124-3F5587295929}" sibTransId="{BAEB6289-5DAC-4ABE-9CB1-1AFB0B3A053B}"/>
    <dgm:cxn modelId="{BDE369BE-E74F-451C-8802-99EA4A681C73}" type="presOf" srcId="{6B40175F-C48C-451D-8234-73341145423B}" destId="{BC7970C0-82E6-47AC-ABC8-FEF115881F82}" srcOrd="1" destOrd="0" presId="urn:microsoft.com/office/officeart/2005/8/layout/hierarchy2"/>
    <dgm:cxn modelId="{AC3E6F6F-D08A-4523-BF52-252DB0296948}" type="presParOf" srcId="{259E95C0-AF58-411A-BE29-D93FF5902483}" destId="{A527A35D-B699-4AE5-94BD-5810284F1961}" srcOrd="0" destOrd="0" presId="urn:microsoft.com/office/officeart/2005/8/layout/hierarchy2"/>
    <dgm:cxn modelId="{95E1F1FF-C874-4E60-B2C0-81AD3BC518EC}" type="presParOf" srcId="{A527A35D-B699-4AE5-94BD-5810284F1961}" destId="{F9B04651-6570-4A42-BF14-6A845EBC8BEF}" srcOrd="0" destOrd="0" presId="urn:microsoft.com/office/officeart/2005/8/layout/hierarchy2"/>
    <dgm:cxn modelId="{CB3D6FAF-6837-418B-BAC8-091BA554D104}" type="presParOf" srcId="{A527A35D-B699-4AE5-94BD-5810284F1961}" destId="{4867CD7D-FFF3-4E97-B321-21A59179585F}" srcOrd="1" destOrd="0" presId="urn:microsoft.com/office/officeart/2005/8/layout/hierarchy2"/>
    <dgm:cxn modelId="{2EAFF7DF-2424-43F3-ABA4-7E6A32E9772C}" type="presParOf" srcId="{4867CD7D-FFF3-4E97-B321-21A59179585F}" destId="{D56A1E95-BF3D-44F2-A2F0-A1DDC93BF1C3}" srcOrd="0" destOrd="0" presId="urn:microsoft.com/office/officeart/2005/8/layout/hierarchy2"/>
    <dgm:cxn modelId="{81D7D4CB-9251-4EEB-B84F-FAAEEAFE790D}" type="presParOf" srcId="{D56A1E95-BF3D-44F2-A2F0-A1DDC93BF1C3}" destId="{E092A2E9-2DC8-45E2-973F-22E6927A199A}" srcOrd="0" destOrd="0" presId="urn:microsoft.com/office/officeart/2005/8/layout/hierarchy2"/>
    <dgm:cxn modelId="{2EEE8A0E-2783-4A27-B791-D4F07D3AF063}" type="presParOf" srcId="{4867CD7D-FFF3-4E97-B321-21A59179585F}" destId="{DB194E9A-7897-4298-939D-78BB7AB5F0D0}" srcOrd="1" destOrd="0" presId="urn:microsoft.com/office/officeart/2005/8/layout/hierarchy2"/>
    <dgm:cxn modelId="{8CDC1C3D-7413-4E7E-BE13-2D5F2EB018F9}" type="presParOf" srcId="{DB194E9A-7897-4298-939D-78BB7AB5F0D0}" destId="{BC08D8C1-282F-4F88-83A3-FAE19F061E26}" srcOrd="0" destOrd="0" presId="urn:microsoft.com/office/officeart/2005/8/layout/hierarchy2"/>
    <dgm:cxn modelId="{0FC4AAFE-4A65-447B-94CF-D22FA55DB49A}" type="presParOf" srcId="{DB194E9A-7897-4298-939D-78BB7AB5F0D0}" destId="{C7023438-9CE0-47EA-9C5C-1E181A8623FD}" srcOrd="1" destOrd="0" presId="urn:microsoft.com/office/officeart/2005/8/layout/hierarchy2"/>
    <dgm:cxn modelId="{D7F0A168-06C0-4DEA-9CD2-24E66594E826}" type="presParOf" srcId="{C7023438-9CE0-47EA-9C5C-1E181A8623FD}" destId="{53B2A595-117D-46CC-8D26-43216F1841D1}" srcOrd="0" destOrd="0" presId="urn:microsoft.com/office/officeart/2005/8/layout/hierarchy2"/>
    <dgm:cxn modelId="{5019DCE5-B4A0-462D-B29F-B7AEDD13A83C}" type="presParOf" srcId="{53B2A595-117D-46CC-8D26-43216F1841D1}" destId="{C98764DC-88F6-4216-9178-7D92717DCDCC}" srcOrd="0" destOrd="0" presId="urn:microsoft.com/office/officeart/2005/8/layout/hierarchy2"/>
    <dgm:cxn modelId="{70EDF90D-0E11-4509-A4BB-73CA423ADE10}" type="presParOf" srcId="{C7023438-9CE0-47EA-9C5C-1E181A8623FD}" destId="{BC445E6A-C60C-4799-834B-123FD6C22023}" srcOrd="1" destOrd="0" presId="urn:microsoft.com/office/officeart/2005/8/layout/hierarchy2"/>
    <dgm:cxn modelId="{D5F93472-E435-49FA-8ABF-0028F565C684}" type="presParOf" srcId="{BC445E6A-C60C-4799-834B-123FD6C22023}" destId="{7246BB2E-E02F-4730-9287-3F6F3B547A74}" srcOrd="0" destOrd="0" presId="urn:microsoft.com/office/officeart/2005/8/layout/hierarchy2"/>
    <dgm:cxn modelId="{CB736829-128D-4F3D-8804-AE24AD0F5358}" type="presParOf" srcId="{BC445E6A-C60C-4799-834B-123FD6C22023}" destId="{FDCD1521-022B-4433-A3C5-1D51A402D8CA}" srcOrd="1" destOrd="0" presId="urn:microsoft.com/office/officeart/2005/8/layout/hierarchy2"/>
    <dgm:cxn modelId="{4C9D3B26-4020-4980-A7D6-4DAA92529ED4}" type="presParOf" srcId="{C7023438-9CE0-47EA-9C5C-1E181A8623FD}" destId="{44E738E1-4BCA-4DB0-BC18-ED4BAB70E9C7}" srcOrd="2" destOrd="0" presId="urn:microsoft.com/office/officeart/2005/8/layout/hierarchy2"/>
    <dgm:cxn modelId="{214C0D0D-F2D1-4B22-AFDD-2DE05BF4BCAE}" type="presParOf" srcId="{44E738E1-4BCA-4DB0-BC18-ED4BAB70E9C7}" destId="{BC7970C0-82E6-47AC-ABC8-FEF115881F82}" srcOrd="0" destOrd="0" presId="urn:microsoft.com/office/officeart/2005/8/layout/hierarchy2"/>
    <dgm:cxn modelId="{9308CF20-20F6-494F-86EF-8C062B546FEC}" type="presParOf" srcId="{C7023438-9CE0-47EA-9C5C-1E181A8623FD}" destId="{EA7EC060-26EE-4E23-A910-FB5D2E58D846}" srcOrd="3" destOrd="0" presId="urn:microsoft.com/office/officeart/2005/8/layout/hierarchy2"/>
    <dgm:cxn modelId="{26251627-DCFD-47F9-9E82-48E3707A1CE5}" type="presParOf" srcId="{EA7EC060-26EE-4E23-A910-FB5D2E58D846}" destId="{D2B3E1F1-3882-4FBB-8944-E1DB49B67BB1}" srcOrd="0" destOrd="0" presId="urn:microsoft.com/office/officeart/2005/8/layout/hierarchy2"/>
    <dgm:cxn modelId="{75AF62D6-AE03-4A2B-ADCC-3B672F83FF68}" type="presParOf" srcId="{EA7EC060-26EE-4E23-A910-FB5D2E58D846}" destId="{313C1681-8B2F-400B-BD1A-CDF750172930}" srcOrd="1" destOrd="0" presId="urn:microsoft.com/office/officeart/2005/8/layout/hierarchy2"/>
    <dgm:cxn modelId="{AAAC4BB0-A66F-4B7D-BB04-A3E33AEE99B2}" type="presParOf" srcId="{4867CD7D-FFF3-4E97-B321-21A59179585F}" destId="{7F6C35C5-3518-442E-93F1-07DC31FE8372}" srcOrd="2" destOrd="0" presId="urn:microsoft.com/office/officeart/2005/8/layout/hierarchy2"/>
    <dgm:cxn modelId="{6D1BCB05-3158-467A-BFE0-09AC17269CE1}" type="presParOf" srcId="{7F6C35C5-3518-442E-93F1-07DC31FE8372}" destId="{D614A18C-B006-4578-A192-4854F0A2EC4B}" srcOrd="0" destOrd="0" presId="urn:microsoft.com/office/officeart/2005/8/layout/hierarchy2"/>
    <dgm:cxn modelId="{22063477-009B-485B-A10C-BD68185E2D91}" type="presParOf" srcId="{4867CD7D-FFF3-4E97-B321-21A59179585F}" destId="{5FC76F42-2340-4E6C-AC68-3EFBF0DB9E85}" srcOrd="3" destOrd="0" presId="urn:microsoft.com/office/officeart/2005/8/layout/hierarchy2"/>
    <dgm:cxn modelId="{F16FF856-37E9-4E33-A0F9-A2E7D491ED64}" type="presParOf" srcId="{5FC76F42-2340-4E6C-AC68-3EFBF0DB9E85}" destId="{6C57BF2F-EFB8-47AB-9B37-B16A49268704}" srcOrd="0" destOrd="0" presId="urn:microsoft.com/office/officeart/2005/8/layout/hierarchy2"/>
    <dgm:cxn modelId="{7F912E82-3277-4062-9EEC-46C2F55E8325}" type="presParOf" srcId="{5FC76F42-2340-4E6C-AC68-3EFBF0DB9E85}" destId="{FCCF6B18-039D-4771-BE53-6BD59ED96AFE}" srcOrd="1" destOrd="0" presId="urn:microsoft.com/office/officeart/2005/8/layout/hierarchy2"/>
    <dgm:cxn modelId="{68E55830-FBC6-484F-8742-90CF5968322D}" type="presParOf" srcId="{FCCF6B18-039D-4771-BE53-6BD59ED96AFE}" destId="{9B5B355B-E082-4685-8293-F49E83743B09}" srcOrd="0" destOrd="0" presId="urn:microsoft.com/office/officeart/2005/8/layout/hierarchy2"/>
    <dgm:cxn modelId="{3A45AC83-DC14-441E-BCC9-1BAE4E31F312}" type="presParOf" srcId="{9B5B355B-E082-4685-8293-F49E83743B09}" destId="{6F2495AE-45E9-46C0-B4C4-16275E2BCC74}" srcOrd="0" destOrd="0" presId="urn:microsoft.com/office/officeart/2005/8/layout/hierarchy2"/>
    <dgm:cxn modelId="{01AA0EB3-6A01-4636-B3BA-2D66B0A93043}" type="presParOf" srcId="{FCCF6B18-039D-4771-BE53-6BD59ED96AFE}" destId="{A9CAFBCB-8EBD-4783-898E-9D786F396A73}" srcOrd="1" destOrd="0" presId="urn:microsoft.com/office/officeart/2005/8/layout/hierarchy2"/>
    <dgm:cxn modelId="{1B2EED92-BC08-4581-8283-9862BB062EB2}" type="presParOf" srcId="{A9CAFBCB-8EBD-4783-898E-9D786F396A73}" destId="{6B26B04A-C013-4562-98EB-1BED53F52EEE}" srcOrd="0" destOrd="0" presId="urn:microsoft.com/office/officeart/2005/8/layout/hierarchy2"/>
    <dgm:cxn modelId="{E38A3B3B-B095-49F8-909E-E95257481370}" type="presParOf" srcId="{A9CAFBCB-8EBD-4783-898E-9D786F396A73}" destId="{E53D6162-48B4-4E83-82BC-787AE2DD3A2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B04651-6570-4A42-BF14-6A845EBC8BEF}">
      <dsp:nvSpPr>
        <dsp:cNvPr id="0" name=""/>
        <dsp:cNvSpPr/>
      </dsp:nvSpPr>
      <dsp:spPr>
        <a:xfrm>
          <a:off x="304804" y="1490661"/>
          <a:ext cx="1854785" cy="188770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Stress-sensory signal </a:t>
          </a:r>
          <a:endParaRPr lang="en-US" sz="2400" kern="1200" dirty="0"/>
        </a:p>
      </dsp:txBody>
      <dsp:txXfrm>
        <a:off x="304804" y="1490661"/>
        <a:ext cx="1854785" cy="1887708"/>
      </dsp:txXfrm>
    </dsp:sp>
    <dsp:sp modelId="{D56A1E95-BF3D-44F2-A2F0-A1DDC93BF1C3}">
      <dsp:nvSpPr>
        <dsp:cNvPr id="0" name=""/>
        <dsp:cNvSpPr/>
      </dsp:nvSpPr>
      <dsp:spPr>
        <a:xfrm rot="19070984">
          <a:off x="1967428" y="1923493"/>
          <a:ext cx="1486091" cy="24760"/>
        </a:xfrm>
        <a:custGeom>
          <a:avLst/>
          <a:gdLst/>
          <a:ahLst/>
          <a:cxnLst/>
          <a:rect l="0" t="0" r="0" b="0"/>
          <a:pathLst>
            <a:path>
              <a:moveTo>
                <a:pt x="0" y="12380"/>
              </a:moveTo>
              <a:lnTo>
                <a:pt x="1486091" y="1238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070984">
        <a:off x="2673322" y="1898721"/>
        <a:ext cx="74304" cy="74304"/>
      </dsp:txXfrm>
    </dsp:sp>
    <dsp:sp modelId="{BC08D8C1-282F-4F88-83A3-FAE19F061E26}">
      <dsp:nvSpPr>
        <dsp:cNvPr id="0" name=""/>
        <dsp:cNvSpPr/>
      </dsp:nvSpPr>
      <dsp:spPr>
        <a:xfrm>
          <a:off x="3261359" y="271464"/>
          <a:ext cx="1245190" cy="233153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Do I need to pay attention to this? Is it new?</a:t>
          </a:r>
        </a:p>
        <a:p>
          <a:pPr lvl="0" algn="ctr" defTabSz="711200">
            <a:lnSpc>
              <a:spcPct val="90000"/>
            </a:lnSpc>
            <a:spcBef>
              <a:spcPct val="0"/>
            </a:spcBef>
            <a:spcAft>
              <a:spcPct val="35000"/>
            </a:spcAft>
          </a:pPr>
          <a:r>
            <a:rPr lang="en-US" sz="1600" kern="1200" dirty="0" smtClean="0"/>
            <a:t>Is it a threat? </a:t>
          </a:r>
          <a:endParaRPr lang="en-US" sz="1600" kern="1200" dirty="0"/>
        </a:p>
      </dsp:txBody>
      <dsp:txXfrm>
        <a:off x="3261359" y="271464"/>
        <a:ext cx="1245190" cy="2331537"/>
      </dsp:txXfrm>
    </dsp:sp>
    <dsp:sp modelId="{53B2A595-117D-46CC-8D26-43216F1841D1}">
      <dsp:nvSpPr>
        <dsp:cNvPr id="0" name=""/>
        <dsp:cNvSpPr/>
      </dsp:nvSpPr>
      <dsp:spPr>
        <a:xfrm rot="19882221">
          <a:off x="4422383" y="1095014"/>
          <a:ext cx="1376776" cy="24760"/>
        </a:xfrm>
        <a:custGeom>
          <a:avLst/>
          <a:gdLst/>
          <a:ahLst/>
          <a:cxnLst/>
          <a:rect l="0" t="0" r="0" b="0"/>
          <a:pathLst>
            <a:path>
              <a:moveTo>
                <a:pt x="0" y="12380"/>
              </a:moveTo>
              <a:lnTo>
                <a:pt x="1376776" y="1238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882221">
        <a:off x="5076352" y="1072975"/>
        <a:ext cx="68838" cy="68838"/>
      </dsp:txXfrm>
    </dsp:sp>
    <dsp:sp modelId="{7246BB2E-E02F-4730-9287-3F6F3B547A74}">
      <dsp:nvSpPr>
        <dsp:cNvPr id="0" name=""/>
        <dsp:cNvSpPr/>
      </dsp:nvSpPr>
      <dsp:spPr>
        <a:xfrm>
          <a:off x="5714994" y="42859"/>
          <a:ext cx="1824540" cy="146939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Engage  sympathetic nervous system – prepare for fight or </a:t>
          </a:r>
          <a:r>
            <a:rPr lang="en-US" sz="1600" b="1" kern="1200" dirty="0" smtClean="0"/>
            <a:t>flight</a:t>
          </a:r>
          <a:endParaRPr lang="en-US" sz="1600" b="1" kern="1200" dirty="0"/>
        </a:p>
      </dsp:txBody>
      <dsp:txXfrm>
        <a:off x="5714994" y="42859"/>
        <a:ext cx="1824540" cy="1469393"/>
      </dsp:txXfrm>
    </dsp:sp>
    <dsp:sp modelId="{44E738E1-4BCA-4DB0-BC18-ED4BAB70E9C7}">
      <dsp:nvSpPr>
        <dsp:cNvPr id="0" name=""/>
        <dsp:cNvSpPr/>
      </dsp:nvSpPr>
      <dsp:spPr>
        <a:xfrm rot="2886975">
          <a:off x="4243670" y="2013679"/>
          <a:ext cx="1581803" cy="24760"/>
        </a:xfrm>
        <a:custGeom>
          <a:avLst/>
          <a:gdLst/>
          <a:ahLst/>
          <a:cxnLst/>
          <a:rect l="0" t="0" r="0" b="0"/>
          <a:pathLst>
            <a:path>
              <a:moveTo>
                <a:pt x="0" y="12380"/>
              </a:moveTo>
              <a:lnTo>
                <a:pt x="1581803" y="1238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886975">
        <a:off x="4995027" y="1986515"/>
        <a:ext cx="79090" cy="79090"/>
      </dsp:txXfrm>
    </dsp:sp>
    <dsp:sp modelId="{D2B3E1F1-3882-4FBB-8944-E1DB49B67BB1}">
      <dsp:nvSpPr>
        <dsp:cNvPr id="0" name=""/>
        <dsp:cNvSpPr/>
      </dsp:nvSpPr>
      <dsp:spPr>
        <a:xfrm>
          <a:off x="5562595" y="1719265"/>
          <a:ext cx="2148501" cy="179124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Heart rate increases </a:t>
          </a:r>
        </a:p>
        <a:p>
          <a:pPr lvl="0" algn="ctr" defTabSz="622300">
            <a:lnSpc>
              <a:spcPct val="90000"/>
            </a:lnSpc>
            <a:spcBef>
              <a:spcPct val="0"/>
            </a:spcBef>
            <a:spcAft>
              <a:spcPct val="35000"/>
            </a:spcAft>
          </a:pPr>
          <a:r>
            <a:rPr lang="en-US" sz="1400" kern="1200" dirty="0" err="1" smtClean="0"/>
            <a:t>Cortisol</a:t>
          </a:r>
          <a:r>
            <a:rPr lang="en-US" sz="1400" kern="1200" dirty="0" smtClean="0"/>
            <a:t> and adrenaline released</a:t>
          </a:r>
        </a:p>
        <a:p>
          <a:pPr lvl="0" algn="ctr" defTabSz="622300">
            <a:lnSpc>
              <a:spcPct val="90000"/>
            </a:lnSpc>
            <a:spcBef>
              <a:spcPct val="0"/>
            </a:spcBef>
            <a:spcAft>
              <a:spcPct val="35000"/>
            </a:spcAft>
          </a:pPr>
          <a:r>
            <a:rPr lang="en-US" sz="1400" b="1" kern="1200" dirty="0" smtClean="0"/>
            <a:t>Muscles prepare </a:t>
          </a:r>
        </a:p>
        <a:p>
          <a:pPr lvl="0" algn="ctr" defTabSz="622300">
            <a:lnSpc>
              <a:spcPct val="90000"/>
            </a:lnSpc>
            <a:spcBef>
              <a:spcPct val="0"/>
            </a:spcBef>
            <a:spcAft>
              <a:spcPct val="35000"/>
            </a:spcAft>
          </a:pPr>
          <a:r>
            <a:rPr lang="en-US" sz="1400" b="1" kern="1200" dirty="0" smtClean="0"/>
            <a:t>Eyes open </a:t>
          </a:r>
          <a:r>
            <a:rPr lang="en-US" sz="1400" kern="1200" dirty="0" smtClean="0"/>
            <a:t>wide </a:t>
          </a:r>
        </a:p>
        <a:p>
          <a:pPr lvl="0" algn="ctr" defTabSz="622300">
            <a:lnSpc>
              <a:spcPct val="90000"/>
            </a:lnSpc>
            <a:spcBef>
              <a:spcPct val="0"/>
            </a:spcBef>
            <a:spcAft>
              <a:spcPct val="35000"/>
            </a:spcAft>
          </a:pPr>
          <a:r>
            <a:rPr lang="en-US" sz="1400" kern="1200" dirty="0" smtClean="0"/>
            <a:t>Ears alert </a:t>
          </a:r>
        </a:p>
      </dsp:txBody>
      <dsp:txXfrm>
        <a:off x="5562595" y="1719265"/>
        <a:ext cx="2148501" cy="1791243"/>
      </dsp:txXfrm>
    </dsp:sp>
    <dsp:sp modelId="{7F6C35C5-3518-442E-93F1-07DC31FE8372}">
      <dsp:nvSpPr>
        <dsp:cNvPr id="0" name=""/>
        <dsp:cNvSpPr/>
      </dsp:nvSpPr>
      <dsp:spPr>
        <a:xfrm rot="2928500">
          <a:off x="1902494" y="2988788"/>
          <a:ext cx="1506034" cy="24760"/>
        </a:xfrm>
        <a:custGeom>
          <a:avLst/>
          <a:gdLst/>
          <a:ahLst/>
          <a:cxnLst/>
          <a:rect l="0" t="0" r="0" b="0"/>
          <a:pathLst>
            <a:path>
              <a:moveTo>
                <a:pt x="0" y="12380"/>
              </a:moveTo>
              <a:lnTo>
                <a:pt x="1506034" y="1238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928500">
        <a:off x="2617860" y="2963517"/>
        <a:ext cx="75301" cy="75301"/>
      </dsp:txXfrm>
    </dsp:sp>
    <dsp:sp modelId="{6C57BF2F-EFB8-47AB-9B37-B16A49268704}">
      <dsp:nvSpPr>
        <dsp:cNvPr id="0" name=""/>
        <dsp:cNvSpPr/>
      </dsp:nvSpPr>
      <dsp:spPr>
        <a:xfrm>
          <a:off x="3151433" y="2776344"/>
          <a:ext cx="1494004" cy="158295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This is something I have experienced before </a:t>
          </a:r>
          <a:endParaRPr lang="en-US" sz="1800" kern="1200" dirty="0"/>
        </a:p>
      </dsp:txBody>
      <dsp:txXfrm>
        <a:off x="3151433" y="2776344"/>
        <a:ext cx="1494004" cy="1582954"/>
      </dsp:txXfrm>
    </dsp:sp>
    <dsp:sp modelId="{9B5B355B-E082-4685-8293-F49E83743B09}">
      <dsp:nvSpPr>
        <dsp:cNvPr id="0" name=""/>
        <dsp:cNvSpPr/>
      </dsp:nvSpPr>
      <dsp:spPr>
        <a:xfrm rot="1177601">
          <a:off x="4603050" y="3800495"/>
          <a:ext cx="1459127" cy="24760"/>
        </a:xfrm>
        <a:custGeom>
          <a:avLst/>
          <a:gdLst/>
          <a:ahLst/>
          <a:cxnLst/>
          <a:rect l="0" t="0" r="0" b="0"/>
          <a:pathLst>
            <a:path>
              <a:moveTo>
                <a:pt x="0" y="12380"/>
              </a:moveTo>
              <a:lnTo>
                <a:pt x="1459127" y="1238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77601">
        <a:off x="5296136" y="3776397"/>
        <a:ext cx="72956" cy="72956"/>
      </dsp:txXfrm>
    </dsp:sp>
    <dsp:sp modelId="{6B26B04A-C013-4562-98EB-1BED53F52EEE}">
      <dsp:nvSpPr>
        <dsp:cNvPr id="0" name=""/>
        <dsp:cNvSpPr/>
      </dsp:nvSpPr>
      <dsp:spPr>
        <a:xfrm>
          <a:off x="6019791" y="3776662"/>
          <a:ext cx="1485462" cy="56253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Go back to “normal” </a:t>
          </a:r>
          <a:endParaRPr lang="en-US" sz="1800" kern="1200" dirty="0"/>
        </a:p>
      </dsp:txBody>
      <dsp:txXfrm>
        <a:off x="6019791" y="3776662"/>
        <a:ext cx="1485462" cy="5625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62637D-09B3-47B1-B838-9F1923A9113F}" type="datetimeFigureOut">
              <a:rPr lang="en-US" smtClean="0"/>
              <a:pPr/>
              <a:t>10/30/2016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449387-D20D-4E48-8A11-4CF6A5927F8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624CFF0-B8D1-45B7-A116-63E5FC107230}" type="datetimeFigureOut">
              <a:rPr lang="en-US" smtClean="0"/>
              <a:pPr/>
              <a:t>10/30/2016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EA51F2D-6DA5-49D5-B3EA-7025802925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4CFF0-B8D1-45B7-A116-63E5FC107230}" type="datetimeFigureOut">
              <a:rPr lang="en-US" smtClean="0"/>
              <a:pPr/>
              <a:t>10/30/2016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A51F2D-6DA5-49D5-B3EA-7025802925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4CFF0-B8D1-45B7-A116-63E5FC107230}" type="datetimeFigureOut">
              <a:rPr lang="en-US" smtClean="0"/>
              <a:pPr/>
              <a:t>10/30/2016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A51F2D-6DA5-49D5-B3EA-7025802925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4CFF0-B8D1-45B7-A116-63E5FC107230}" type="datetimeFigureOut">
              <a:rPr lang="en-US" smtClean="0"/>
              <a:pPr/>
              <a:t>10/30/2016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A51F2D-6DA5-49D5-B3EA-70258029250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24CFF0-B8D1-45B7-A116-63E5FC107230}" type="datetimeFigureOut">
              <a:rPr lang="en-US" smtClean="0"/>
              <a:pPr/>
              <a:t>10/30/2016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A51F2D-6DA5-49D5-B3EA-70258029250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4CFF0-B8D1-45B7-A116-63E5FC107230}" type="datetimeFigureOut">
              <a:rPr lang="en-US" smtClean="0"/>
              <a:pPr/>
              <a:t>10/30/2016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A51F2D-6DA5-49D5-B3EA-70258029250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24CFF0-B8D1-45B7-A116-63E5FC107230}" type="datetimeFigureOut">
              <a:rPr lang="en-US" smtClean="0"/>
              <a:pPr/>
              <a:t>10/30/2016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EA51F2D-6DA5-49D5-B3EA-70258029250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624CFF0-B8D1-45B7-A116-63E5FC107230}" type="datetimeFigureOut">
              <a:rPr lang="en-US" smtClean="0"/>
              <a:pPr/>
              <a:t>10/30/2016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EA51F2D-6DA5-49D5-B3EA-70258029250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24CFF0-B8D1-45B7-A116-63E5FC107230}" type="datetimeFigureOut">
              <a:rPr lang="en-US" smtClean="0"/>
              <a:pPr/>
              <a:t>10/30/2016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EA51F2D-6DA5-49D5-B3EA-7025802925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624CFF0-B8D1-45B7-A116-63E5FC107230}" type="datetimeFigureOut">
              <a:rPr lang="en-US" smtClean="0"/>
              <a:pPr/>
              <a:t>10/30/2016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A51F2D-6DA5-49D5-B3EA-70258029250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24CFF0-B8D1-45B7-A116-63E5FC107230}" type="datetimeFigureOut">
              <a:rPr lang="en-US" smtClean="0"/>
              <a:pPr/>
              <a:t>10/30/2016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EA51F2D-6DA5-49D5-B3EA-70258029250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24CFF0-B8D1-45B7-A116-63E5FC107230}" type="datetimeFigureOut">
              <a:rPr lang="en-US" smtClean="0"/>
              <a:pPr/>
              <a:t>10/30/2016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EA51F2D-6DA5-49D5-B3EA-7025802925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parkpeople.com/" TargetMode="External"/><Relationship Id="rId2" Type="http://schemas.openxmlformats.org/officeDocument/2006/relationships/hyperlink" Target="http://www.choosemyplate.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Ecopsycholog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133599"/>
          </a:xfrm>
        </p:spPr>
        <p:txBody>
          <a:bodyPr>
            <a:normAutofit fontScale="90000"/>
          </a:bodyPr>
          <a:lstStyle/>
          <a:p>
            <a:r>
              <a:rPr lang="en-US" dirty="0" smtClean="0"/>
              <a:t> 7 ways to change your brain </a:t>
            </a:r>
            <a:br>
              <a:rPr lang="en-US" dirty="0" smtClean="0"/>
            </a:br>
            <a:endParaRPr lang="en-US" dirty="0"/>
          </a:p>
        </p:txBody>
      </p:sp>
      <p:pic>
        <p:nvPicPr>
          <p:cNvPr id="4" name="Picture 3" descr="images(1).jpg"/>
          <p:cNvPicPr>
            <a:picLocks noChangeAspect="1"/>
          </p:cNvPicPr>
          <p:nvPr/>
        </p:nvPicPr>
        <p:blipFill>
          <a:blip r:embed="rId2" cstate="print"/>
          <a:stretch>
            <a:fillRect/>
          </a:stretch>
        </p:blipFill>
        <p:spPr>
          <a:xfrm>
            <a:off x="1143000" y="2057400"/>
            <a:ext cx="6477000" cy="411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Reduces chronic physical disease</a:t>
            </a:r>
          </a:p>
          <a:p>
            <a:r>
              <a:rPr lang="en-US" sz="3200" dirty="0" smtClean="0"/>
              <a:t>Improves metabolism </a:t>
            </a:r>
          </a:p>
          <a:p>
            <a:r>
              <a:rPr lang="en-US" sz="3200" dirty="0" smtClean="0"/>
              <a:t>Improves mood </a:t>
            </a:r>
          </a:p>
          <a:p>
            <a:r>
              <a:rPr lang="en-US" sz="3200" dirty="0" smtClean="0"/>
              <a:t>Decreases weight gain </a:t>
            </a:r>
          </a:p>
          <a:p>
            <a:r>
              <a:rPr lang="en-US" sz="3200" dirty="0" smtClean="0"/>
              <a:t>Reduces stress reactions </a:t>
            </a:r>
          </a:p>
          <a:p>
            <a:r>
              <a:rPr lang="en-US" sz="3200" dirty="0" smtClean="0"/>
              <a:t>BDNF- changes your brain for the better </a:t>
            </a:r>
          </a:p>
          <a:p>
            <a:r>
              <a:rPr lang="en-US" sz="3200" dirty="0" smtClean="0"/>
              <a:t>Increases self esteem </a:t>
            </a:r>
            <a:endParaRPr lang="en-US" sz="3200" dirty="0"/>
          </a:p>
        </p:txBody>
      </p:sp>
      <p:sp>
        <p:nvSpPr>
          <p:cNvPr id="2" name="Title 1"/>
          <p:cNvSpPr>
            <a:spLocks noGrp="1"/>
          </p:cNvSpPr>
          <p:nvPr>
            <p:ph type="title"/>
          </p:nvPr>
        </p:nvSpPr>
        <p:spPr/>
        <p:txBody>
          <a:bodyPr/>
          <a:lstStyle/>
          <a:p>
            <a:r>
              <a:rPr lang="en-US" dirty="0" smtClean="0"/>
              <a:t>Exercise Benefits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Check with PCP if not exercised in awhile </a:t>
            </a:r>
          </a:p>
          <a:p>
            <a:pPr lvl="1"/>
            <a:r>
              <a:rPr lang="en-US" sz="2800" dirty="0" smtClean="0"/>
              <a:t>Cardiovascular/Aerobic- uses oxygen, makes you breath faster &amp; heart beat faster </a:t>
            </a:r>
          </a:p>
          <a:p>
            <a:pPr lvl="1"/>
            <a:r>
              <a:rPr lang="en-US" sz="2800" dirty="0" smtClean="0"/>
              <a:t>Muscle strengthening- makes muscles stronger, able to do things better and longer</a:t>
            </a:r>
          </a:p>
          <a:p>
            <a:pPr lvl="2"/>
            <a:r>
              <a:rPr lang="en-US" sz="2800" dirty="0" smtClean="0"/>
              <a:t>Bone strengthening- muscles pull on bone, makes stronger</a:t>
            </a:r>
          </a:p>
          <a:p>
            <a:pPr lvl="1"/>
            <a:r>
              <a:rPr lang="en-US" sz="2800" dirty="0" smtClean="0"/>
              <a:t>Balance and stretching- enhances flexibility, balance, stability </a:t>
            </a:r>
          </a:p>
        </p:txBody>
      </p:sp>
      <p:sp>
        <p:nvSpPr>
          <p:cNvPr id="2" name="Title 1"/>
          <p:cNvSpPr>
            <a:spLocks noGrp="1"/>
          </p:cNvSpPr>
          <p:nvPr>
            <p:ph type="title"/>
          </p:nvPr>
        </p:nvSpPr>
        <p:spPr/>
        <p:txBody>
          <a:bodyPr/>
          <a:lstStyle/>
          <a:p>
            <a:r>
              <a:rPr lang="en-US" dirty="0" smtClean="0"/>
              <a:t>Exercise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err="1" smtClean="0"/>
              <a:t>Proprioception</a:t>
            </a:r>
            <a:r>
              <a:rPr lang="en-US" dirty="0" smtClean="0"/>
              <a:t> is the sensation from the receptors in the muscles and joints that tell us what our body is doing and how are we doing it. </a:t>
            </a:r>
          </a:p>
          <a:p>
            <a:r>
              <a:rPr lang="en-US" dirty="0" smtClean="0"/>
              <a:t>Body normally seeks out touch and movement </a:t>
            </a:r>
          </a:p>
          <a:p>
            <a:r>
              <a:rPr lang="en-US" dirty="0" err="1" smtClean="0"/>
              <a:t>Proprioception</a:t>
            </a:r>
            <a:r>
              <a:rPr lang="en-US" dirty="0" smtClean="0"/>
              <a:t> - releases serotonin- feel good hormone </a:t>
            </a:r>
          </a:p>
          <a:p>
            <a:r>
              <a:rPr lang="en-US" dirty="0" smtClean="0"/>
              <a:t>Engages the parasympathetic system= relaxation, neutral and homeostasis and effects last for 2-4 hours after doing </a:t>
            </a:r>
          </a:p>
          <a:p>
            <a:r>
              <a:rPr lang="en-US" dirty="0" smtClean="0"/>
              <a:t>Exercise</a:t>
            </a:r>
          </a:p>
          <a:p>
            <a:r>
              <a:rPr lang="en-US" dirty="0" smtClean="0"/>
              <a:t>Massage</a:t>
            </a:r>
          </a:p>
          <a:p>
            <a:r>
              <a:rPr lang="en-US" dirty="0" smtClean="0"/>
              <a:t>Stretching </a:t>
            </a:r>
          </a:p>
          <a:p>
            <a:r>
              <a:rPr lang="en-US" dirty="0" smtClean="0"/>
              <a:t>Oral Motor</a:t>
            </a:r>
          </a:p>
          <a:p>
            <a:r>
              <a:rPr lang="en-US" dirty="0" smtClean="0"/>
              <a:t>Hand fidgets </a:t>
            </a:r>
          </a:p>
          <a:p>
            <a:pPr>
              <a:buNone/>
            </a:pPr>
            <a:endParaRPr lang="en-US" dirty="0" smtClean="0"/>
          </a:p>
          <a:p>
            <a:endParaRPr lang="en-US" dirty="0"/>
          </a:p>
        </p:txBody>
      </p:sp>
      <p:sp>
        <p:nvSpPr>
          <p:cNvPr id="2" name="Title 1"/>
          <p:cNvSpPr>
            <a:spLocks noGrp="1"/>
          </p:cNvSpPr>
          <p:nvPr>
            <p:ph type="title"/>
          </p:nvPr>
        </p:nvSpPr>
        <p:spPr/>
        <p:txBody>
          <a:bodyPr/>
          <a:lstStyle/>
          <a:p>
            <a:r>
              <a:rPr lang="en-US" dirty="0" err="1" smtClean="0"/>
              <a:t>Proprioception</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hlinkClick r:id="rId2"/>
              </a:rPr>
              <a:t>www.choosemyplate.gov</a:t>
            </a:r>
            <a:endParaRPr lang="en-US" dirty="0" smtClean="0"/>
          </a:p>
          <a:p>
            <a:endParaRPr lang="en-US" dirty="0" smtClean="0"/>
          </a:p>
          <a:p>
            <a:r>
              <a:rPr lang="en-US" dirty="0" smtClean="0">
                <a:hlinkClick r:id="rId3"/>
              </a:rPr>
              <a:t>www.sparkpeople.com</a:t>
            </a:r>
            <a:endParaRPr lang="en-US" dirty="0" smtClean="0"/>
          </a:p>
          <a:p>
            <a:endParaRPr lang="en-US" dirty="0" smtClean="0"/>
          </a:p>
          <a:p>
            <a:r>
              <a:rPr lang="en-US" dirty="0" smtClean="0"/>
              <a:t>You tube</a:t>
            </a:r>
          </a:p>
          <a:p>
            <a:pPr>
              <a:buNone/>
            </a:pPr>
            <a:endParaRPr lang="en-US" dirty="0" smtClean="0"/>
          </a:p>
          <a:p>
            <a:r>
              <a:rPr lang="en-US" dirty="0" smtClean="0"/>
              <a:t>Apps:  exercise</a:t>
            </a:r>
          </a:p>
          <a:p>
            <a:pPr lvl="2">
              <a:buNone/>
            </a:pPr>
            <a:r>
              <a:rPr lang="en-US" dirty="0" smtClean="0"/>
              <a:t>		        </a:t>
            </a:r>
            <a:r>
              <a:rPr lang="en-US" sz="2800" dirty="0" smtClean="0"/>
              <a:t>tracking food </a:t>
            </a:r>
          </a:p>
          <a:p>
            <a:pPr lvl="2">
              <a:buNone/>
            </a:pPr>
            <a:r>
              <a:rPr lang="en-US" sz="2800" dirty="0" smtClean="0"/>
              <a:t>	       healthy eating plans</a:t>
            </a:r>
          </a:p>
          <a:p>
            <a:pPr lvl="2">
              <a:buNone/>
            </a:pPr>
            <a:r>
              <a:rPr lang="en-US" sz="2800" dirty="0" smtClean="0"/>
              <a:t>		      accountability partners/programs </a:t>
            </a:r>
          </a:p>
          <a:p>
            <a:pPr lvl="2">
              <a:buNone/>
            </a:pPr>
            <a:r>
              <a:rPr lang="en-US" sz="2800" dirty="0" smtClean="0"/>
              <a:t>	</a:t>
            </a:r>
          </a:p>
          <a:p>
            <a:pPr>
              <a:buNone/>
            </a:pPr>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Exercise Resources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t>Breathing is a learned habit and can be relearned to benefit your brain </a:t>
            </a:r>
          </a:p>
          <a:p>
            <a:r>
              <a:rPr lang="en-US" sz="3200" dirty="0" smtClean="0"/>
              <a:t>Breathing can over ride stress and start to bring on calming in about 90 seconds </a:t>
            </a:r>
          </a:p>
          <a:p>
            <a:r>
              <a:rPr lang="en-US" sz="3200" dirty="0" smtClean="0"/>
              <a:t>Breathing has to be done the “right way” or it can also increase stress</a:t>
            </a:r>
          </a:p>
          <a:p>
            <a:pPr lvl="1"/>
            <a:r>
              <a:rPr lang="en-US" sz="3200" dirty="0" smtClean="0"/>
              <a:t>Shallow breathing- inhalation </a:t>
            </a:r>
          </a:p>
          <a:p>
            <a:pPr lvl="1"/>
            <a:r>
              <a:rPr lang="en-US" sz="3200" dirty="0" smtClean="0"/>
              <a:t>Deep belly breathing</a:t>
            </a:r>
          </a:p>
          <a:p>
            <a:pPr lvl="1">
              <a:buNone/>
            </a:pPr>
            <a:endParaRPr lang="en-US" dirty="0"/>
          </a:p>
        </p:txBody>
      </p:sp>
      <p:sp>
        <p:nvSpPr>
          <p:cNvPr id="2" name="Title 1"/>
          <p:cNvSpPr>
            <a:spLocks noGrp="1"/>
          </p:cNvSpPr>
          <p:nvPr>
            <p:ph type="title"/>
          </p:nvPr>
        </p:nvSpPr>
        <p:spPr/>
        <p:txBody>
          <a:bodyPr/>
          <a:lstStyle/>
          <a:p>
            <a:r>
              <a:rPr lang="en-US" dirty="0" smtClean="0"/>
              <a:t>Deep Breathing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Conscious, controlled breathing</a:t>
            </a:r>
          </a:p>
          <a:p>
            <a:pPr lvl="1"/>
            <a:r>
              <a:rPr lang="en-US" sz="2800" dirty="0" smtClean="0"/>
              <a:t>Breathe in through nose= fills all the cavities in skull and gets more oxygen into the blood</a:t>
            </a:r>
          </a:p>
          <a:p>
            <a:pPr lvl="1"/>
            <a:r>
              <a:rPr lang="en-US" sz="2800" dirty="0" smtClean="0"/>
              <a:t>Breathing deeply to abdomen also increases the amount of oxygen and effects the </a:t>
            </a:r>
            <a:r>
              <a:rPr lang="en-US" sz="2800" dirty="0" err="1" smtClean="0"/>
              <a:t>vagus</a:t>
            </a:r>
            <a:r>
              <a:rPr lang="en-US" sz="2800" dirty="0" smtClean="0"/>
              <a:t> nerve </a:t>
            </a:r>
          </a:p>
          <a:p>
            <a:pPr lvl="1"/>
            <a:r>
              <a:rPr lang="en-US" sz="2800" dirty="0" smtClean="0"/>
              <a:t>Inhalation increases stress- need to breath –exercise</a:t>
            </a:r>
          </a:p>
          <a:p>
            <a:pPr lvl="1"/>
            <a:r>
              <a:rPr lang="en-US" sz="2800" dirty="0" smtClean="0"/>
              <a:t>Exhalation= integrates mind and calms</a:t>
            </a:r>
          </a:p>
          <a:p>
            <a:pPr lvl="1"/>
            <a:r>
              <a:rPr lang="en-US" sz="2800" dirty="0" err="1" smtClean="0"/>
              <a:t>Vagus</a:t>
            </a:r>
            <a:r>
              <a:rPr lang="en-US" sz="2800" dirty="0" smtClean="0"/>
              <a:t> Nerve </a:t>
            </a:r>
          </a:p>
          <a:p>
            <a:pPr lvl="1">
              <a:buNone/>
            </a:pPr>
            <a:endParaRPr lang="en-US" dirty="0" smtClean="0"/>
          </a:p>
          <a:p>
            <a:pPr lvl="1"/>
            <a:endParaRPr lang="en-US" dirty="0" smtClean="0"/>
          </a:p>
          <a:p>
            <a:pPr lvl="1"/>
            <a:endParaRPr lang="en-US" dirty="0"/>
          </a:p>
        </p:txBody>
      </p:sp>
      <p:sp>
        <p:nvSpPr>
          <p:cNvPr id="2" name="Title 1"/>
          <p:cNvSpPr>
            <a:spLocks noGrp="1"/>
          </p:cNvSpPr>
          <p:nvPr>
            <p:ph type="title"/>
          </p:nvPr>
        </p:nvSpPr>
        <p:spPr/>
        <p:txBody>
          <a:bodyPr>
            <a:normAutofit/>
          </a:bodyPr>
          <a:lstStyle/>
          <a:p>
            <a:r>
              <a:rPr lang="en-US" dirty="0" smtClean="0"/>
              <a:t>Deep Belly Breathing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Apps</a:t>
            </a:r>
          </a:p>
          <a:p>
            <a:r>
              <a:rPr lang="en-US" dirty="0" smtClean="0"/>
              <a:t>You tube </a:t>
            </a:r>
          </a:p>
          <a:p>
            <a:endParaRPr lang="en-US" dirty="0"/>
          </a:p>
        </p:txBody>
      </p:sp>
      <p:sp>
        <p:nvSpPr>
          <p:cNvPr id="2" name="Title 1"/>
          <p:cNvSpPr>
            <a:spLocks noGrp="1"/>
          </p:cNvSpPr>
          <p:nvPr>
            <p:ph type="title"/>
          </p:nvPr>
        </p:nvSpPr>
        <p:spPr/>
        <p:txBody>
          <a:bodyPr/>
          <a:lstStyle/>
          <a:p>
            <a:r>
              <a:rPr lang="en-US" dirty="0" smtClean="0"/>
              <a:t>Deep Breathing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Tone-voice, way others react to you </a:t>
            </a:r>
          </a:p>
          <a:p>
            <a:r>
              <a:rPr lang="en-US" sz="2800" dirty="0" smtClean="0"/>
              <a:t>Rhythm-natural body rhythms, entrainment </a:t>
            </a:r>
          </a:p>
          <a:p>
            <a:r>
              <a:rPr lang="en-US" sz="2800" dirty="0" smtClean="0"/>
              <a:t>Frequency- high rich and stimulation, harmonies </a:t>
            </a:r>
          </a:p>
          <a:p>
            <a:pPr lvl="4"/>
            <a:r>
              <a:rPr lang="en-US" sz="2800" dirty="0" smtClean="0"/>
              <a:t>Medium- voice and speech </a:t>
            </a:r>
          </a:p>
          <a:p>
            <a:pPr lvl="4">
              <a:buNone/>
            </a:pPr>
            <a:r>
              <a:rPr lang="en-US" sz="2800" dirty="0"/>
              <a:t>	</a:t>
            </a:r>
            <a:r>
              <a:rPr lang="en-US" sz="2800" dirty="0" smtClean="0"/>
              <a:t>- low= hearing and  movement </a:t>
            </a:r>
          </a:p>
          <a:p>
            <a:r>
              <a:rPr lang="en-US" sz="2800" dirty="0" smtClean="0"/>
              <a:t>Melody –combination of tones- voice </a:t>
            </a:r>
          </a:p>
          <a:p>
            <a:r>
              <a:rPr lang="en-US" sz="2800" dirty="0" smtClean="0"/>
              <a:t>Tempo- # beats- heart rate, breathing, brain waves  </a:t>
            </a:r>
            <a:endParaRPr lang="en-US" sz="2800" dirty="0"/>
          </a:p>
        </p:txBody>
      </p:sp>
      <p:sp>
        <p:nvSpPr>
          <p:cNvPr id="2" name="Title 1"/>
          <p:cNvSpPr>
            <a:spLocks noGrp="1"/>
          </p:cNvSpPr>
          <p:nvPr>
            <p:ph type="title"/>
          </p:nvPr>
        </p:nvSpPr>
        <p:spPr/>
        <p:txBody>
          <a:bodyPr/>
          <a:lstStyle/>
          <a:p>
            <a:r>
              <a:rPr lang="en-US" dirty="0" smtClean="0"/>
              <a:t>Music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Hear with every cell of body- regulates the internal state of cell</a:t>
            </a:r>
          </a:p>
          <a:p>
            <a:r>
              <a:rPr lang="en-US" dirty="0" smtClean="0"/>
              <a:t>Music= auditory portion and motor portion- </a:t>
            </a:r>
          </a:p>
          <a:p>
            <a:pPr lvl="1"/>
            <a:r>
              <a:rPr lang="en-US" dirty="0" smtClean="0"/>
              <a:t>Tap foot, nod, move </a:t>
            </a:r>
          </a:p>
          <a:p>
            <a:r>
              <a:rPr lang="en-US" dirty="0" smtClean="0"/>
              <a:t>Singing- breathing, facial muscles, posture, music </a:t>
            </a:r>
          </a:p>
          <a:p>
            <a:r>
              <a:rPr lang="en-US" dirty="0" smtClean="0"/>
              <a:t>Engage in music: play instrument, sing, dance</a:t>
            </a:r>
          </a:p>
          <a:p>
            <a:r>
              <a:rPr lang="en-US" dirty="0" smtClean="0"/>
              <a:t>Can engage the </a:t>
            </a:r>
            <a:r>
              <a:rPr lang="en-US" dirty="0" err="1" smtClean="0"/>
              <a:t>vagus</a:t>
            </a:r>
            <a:r>
              <a:rPr lang="en-US" dirty="0" smtClean="0"/>
              <a:t> nerve, especially with singing </a:t>
            </a:r>
          </a:p>
          <a:p>
            <a:r>
              <a:rPr lang="en-US" dirty="0" err="1" smtClean="0"/>
              <a:t>Vagus</a:t>
            </a:r>
            <a:r>
              <a:rPr lang="en-US" dirty="0" smtClean="0"/>
              <a:t>- changes regulation </a:t>
            </a:r>
            <a:endParaRPr lang="en-US"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4400" dirty="0" smtClean="0"/>
              <a:t>Music </a:t>
            </a:r>
            <a:br>
              <a:rPr lang="en-US" sz="4400" dirty="0" smtClean="0"/>
            </a:br>
            <a:endParaRPr 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on-smiles.jpg"/>
          <p:cNvPicPr>
            <a:picLocks noGrp="1" noChangeAspect="1"/>
          </p:cNvPicPr>
          <p:nvPr>
            <p:ph idx="1"/>
          </p:nvPr>
        </p:nvPicPr>
        <p:blipFill>
          <a:blip r:embed="rId2" cstate="print"/>
          <a:stretch>
            <a:fillRect/>
          </a:stretch>
        </p:blipFill>
        <p:spPr>
          <a:xfrm>
            <a:off x="0" y="1600200"/>
            <a:ext cx="4191000" cy="3505200"/>
          </a:xfrm>
        </p:spPr>
      </p:pic>
      <p:sp>
        <p:nvSpPr>
          <p:cNvPr id="3" name="Title 2"/>
          <p:cNvSpPr>
            <a:spLocks noGrp="1"/>
          </p:cNvSpPr>
          <p:nvPr>
            <p:ph type="title"/>
          </p:nvPr>
        </p:nvSpPr>
        <p:spPr/>
        <p:txBody>
          <a:bodyPr/>
          <a:lstStyle/>
          <a:p>
            <a:r>
              <a:rPr lang="en-US" dirty="0" smtClean="0"/>
              <a:t>Smiling</a:t>
            </a:r>
            <a:endParaRPr lang="en-US" dirty="0"/>
          </a:p>
        </p:txBody>
      </p:sp>
      <p:pic>
        <p:nvPicPr>
          <p:cNvPr id="5" name="Picture 4" descr="d36cb51e293e0848d91d58aa1968dd1f.jpg"/>
          <p:cNvPicPr>
            <a:picLocks noChangeAspect="1"/>
          </p:cNvPicPr>
          <p:nvPr/>
        </p:nvPicPr>
        <p:blipFill>
          <a:blip r:embed="rId3" cstate="print"/>
          <a:stretch>
            <a:fillRect/>
          </a:stretch>
        </p:blipFill>
        <p:spPr>
          <a:xfrm>
            <a:off x="2971800" y="2971800"/>
            <a:ext cx="6172200" cy="3886200"/>
          </a:xfrm>
          <a:prstGeom prst="rect">
            <a:avLst/>
          </a:prstGeom>
        </p:spPr>
      </p:pic>
      <p:pic>
        <p:nvPicPr>
          <p:cNvPr id="6" name="Picture 5" descr="smile.jpg"/>
          <p:cNvPicPr>
            <a:picLocks noChangeAspect="1"/>
          </p:cNvPicPr>
          <p:nvPr/>
        </p:nvPicPr>
        <p:blipFill>
          <a:blip r:embed="rId4" cstate="print"/>
          <a:stretch>
            <a:fillRect/>
          </a:stretch>
        </p:blipFill>
        <p:spPr>
          <a:xfrm>
            <a:off x="5791200" y="152400"/>
            <a:ext cx="2857500" cy="2857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Why do you need to change your brain? </a:t>
            </a:r>
          </a:p>
          <a:p>
            <a:pPr lvl="1"/>
            <a:r>
              <a:rPr lang="en-US" sz="2800" dirty="0" smtClean="0"/>
              <a:t>Your brain is your most important organ and your most vulnerable. </a:t>
            </a:r>
          </a:p>
          <a:p>
            <a:pPr lvl="1"/>
            <a:r>
              <a:rPr lang="en-US" sz="2800" dirty="0" smtClean="0"/>
              <a:t>Small changes in your neurochemistry can make major changes in your mood, thinking, behavior, feelings and memory. </a:t>
            </a:r>
          </a:p>
          <a:p>
            <a:pPr lvl="1"/>
            <a:r>
              <a:rPr lang="en-US" sz="2800" dirty="0" smtClean="0"/>
              <a:t>Your brain needs food, water, rest, oxygen and if does not have will not be able to listen, think or learn will be in survival mode and focusing on that only. </a:t>
            </a:r>
            <a:endParaRPr lang="en-US" sz="2800" dirty="0"/>
          </a:p>
        </p:txBody>
      </p:sp>
      <p:sp>
        <p:nvSpPr>
          <p:cNvPr id="2" name="Title 1"/>
          <p:cNvSpPr>
            <a:spLocks noGrp="1"/>
          </p:cNvSpPr>
          <p:nvPr>
            <p:ph type="title"/>
          </p:nvPr>
        </p:nvSpPr>
        <p:spPr/>
        <p:txBody>
          <a:bodyPr/>
          <a:lstStyle/>
          <a:p>
            <a:r>
              <a:rPr lang="en-US" dirty="0" smtClean="0"/>
              <a:t>Why?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Your face has 53 muscles and can make around 5,000 expressions</a:t>
            </a:r>
          </a:p>
          <a:p>
            <a:r>
              <a:rPr lang="en-US" dirty="0" smtClean="0"/>
              <a:t>Smiling is universal and has the same meaning across cultures </a:t>
            </a:r>
          </a:p>
          <a:p>
            <a:r>
              <a:rPr lang="en-US" dirty="0" smtClean="0"/>
              <a:t>Is contagious- you smile when you see someone else smile or you can make others smile also </a:t>
            </a:r>
          </a:p>
          <a:p>
            <a:r>
              <a:rPr lang="en-US" dirty="0" smtClean="0"/>
              <a:t>Reduces stress hormones and improves mood</a:t>
            </a:r>
          </a:p>
          <a:p>
            <a:r>
              <a:rPr lang="en-US" dirty="0" smtClean="0"/>
              <a:t>Releases dopamine a high pleasure inducer</a:t>
            </a:r>
          </a:p>
          <a:p>
            <a:r>
              <a:rPr lang="en-US" dirty="0" smtClean="0"/>
              <a:t>You are perceived as being more competent when you smile, especially at a job interview </a:t>
            </a:r>
          </a:p>
          <a:p>
            <a:r>
              <a:rPr lang="en-US" dirty="0" smtClean="0"/>
              <a:t>You are also perceived as being more attractive when you smile </a:t>
            </a:r>
          </a:p>
          <a:p>
            <a:r>
              <a:rPr lang="en-US" dirty="0" smtClean="0"/>
              <a:t>Feels good! </a:t>
            </a:r>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Smiling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have fake and real smiles</a:t>
            </a:r>
          </a:p>
          <a:p>
            <a:pPr lvl="1"/>
            <a:r>
              <a:rPr lang="en-US" sz="2800" dirty="0" smtClean="0"/>
              <a:t>A forced smile is when you tell yourself to smile</a:t>
            </a:r>
          </a:p>
          <a:p>
            <a:pPr lvl="1"/>
            <a:r>
              <a:rPr lang="en-US" sz="2800" dirty="0" smtClean="0"/>
              <a:t>When you do this, the contractions of the muscles increase blood flow to the frontal lobe and it produces dopamine so you feel happy. “Put on a happy face!” </a:t>
            </a:r>
          </a:p>
          <a:p>
            <a:pPr lvl="1"/>
            <a:r>
              <a:rPr lang="en-US" sz="2800" dirty="0" smtClean="0"/>
              <a:t>Real smile is unconscious, natural response and also produces dopamine.  </a:t>
            </a:r>
          </a:p>
          <a:p>
            <a:pPr lvl="1"/>
            <a:r>
              <a:rPr lang="en-US" sz="2800" dirty="0" smtClean="0"/>
              <a:t>Fake smile- when force the smile </a:t>
            </a:r>
            <a:endParaRPr lang="en-US" sz="2800" dirty="0"/>
          </a:p>
        </p:txBody>
      </p:sp>
      <p:sp>
        <p:nvSpPr>
          <p:cNvPr id="2" name="Title 1"/>
          <p:cNvSpPr>
            <a:spLocks noGrp="1"/>
          </p:cNvSpPr>
          <p:nvPr>
            <p:ph type="title"/>
          </p:nvPr>
        </p:nvSpPr>
        <p:spPr/>
        <p:txBody>
          <a:bodyPr/>
          <a:lstStyle/>
          <a:p>
            <a:r>
              <a:rPr lang="en-US" dirty="0" smtClean="0"/>
              <a:t>Smiling</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Smiling </a:t>
            </a:r>
            <a:endParaRPr lang="en-US" dirty="0"/>
          </a:p>
        </p:txBody>
      </p:sp>
      <p:pic>
        <p:nvPicPr>
          <p:cNvPr id="4" name="Content Placeholder 3" descr="648_smiles.jpg"/>
          <p:cNvPicPr>
            <a:picLocks noGrp="1" noChangeAspect="1"/>
          </p:cNvPicPr>
          <p:nvPr>
            <p:ph idx="1"/>
          </p:nvPr>
        </p:nvPicPr>
        <p:blipFill>
          <a:blip r:embed="rId2" cstate="print"/>
          <a:stretch>
            <a:fillRect/>
          </a:stretch>
        </p:blipFill>
        <p:spPr>
          <a:xfrm>
            <a:off x="381000" y="2590800"/>
            <a:ext cx="4724400" cy="3916362"/>
          </a:xfrm>
          <a:prstGeom prst="rect">
            <a:avLst/>
          </a:prstGeom>
        </p:spPr>
      </p:pic>
      <p:pic>
        <p:nvPicPr>
          <p:cNvPr id="5" name="Content Placeholder 3" descr="marilyn-monroe.jpg"/>
          <p:cNvPicPr>
            <a:picLocks noChangeAspect="1"/>
          </p:cNvPicPr>
          <p:nvPr/>
        </p:nvPicPr>
        <p:blipFill>
          <a:blip r:embed="rId3" cstate="print"/>
          <a:stretch>
            <a:fillRect/>
          </a:stretch>
        </p:blipFill>
        <p:spPr>
          <a:xfrm>
            <a:off x="5791200" y="533400"/>
            <a:ext cx="2857500" cy="35337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err="1" smtClean="0"/>
              <a:t>Ecopsychology</a:t>
            </a:r>
            <a:r>
              <a:rPr lang="en-US" dirty="0" smtClean="0"/>
              <a:t> </a:t>
            </a:r>
            <a:r>
              <a:rPr lang="en-US" dirty="0" smtClean="0">
                <a:hlinkClick r:id="rId2"/>
              </a:rPr>
              <a:t>https://en.wikipedia.org/wiki/Ecopsychology</a:t>
            </a:r>
            <a:r>
              <a:rPr lang="en-US" dirty="0" smtClean="0"/>
              <a:t> </a:t>
            </a:r>
          </a:p>
          <a:p>
            <a:pPr lvl="1"/>
            <a:r>
              <a:rPr lang="en-US" dirty="0" smtClean="0"/>
              <a:t>Relationship between human beings and the natural world</a:t>
            </a:r>
          </a:p>
          <a:p>
            <a:pPr lvl="1"/>
            <a:r>
              <a:rPr lang="en-US" dirty="0" smtClean="0"/>
              <a:t>Connections with nature can improve emotional well being </a:t>
            </a:r>
          </a:p>
          <a:p>
            <a:pPr lvl="1"/>
            <a:endParaRPr lang="en-US" dirty="0" smtClean="0"/>
          </a:p>
          <a:p>
            <a:pPr lvl="1"/>
            <a:r>
              <a:rPr lang="en-US" dirty="0" smtClean="0"/>
              <a:t>Color green= stimulates parts of the brain that makes the muscles relax, respiration slow and you feel calmed and also invigorated at same time </a:t>
            </a:r>
          </a:p>
          <a:p>
            <a:pPr lvl="2"/>
            <a:r>
              <a:rPr lang="en-US" dirty="0" smtClean="0"/>
              <a:t>= growth, newness, hope</a:t>
            </a:r>
          </a:p>
          <a:p>
            <a:pPr lvl="2">
              <a:buNone/>
            </a:pPr>
            <a:endParaRPr lang="en-US" dirty="0" smtClean="0"/>
          </a:p>
          <a:p>
            <a:pPr lvl="1"/>
            <a:r>
              <a:rPr lang="en-US" dirty="0" smtClean="0"/>
              <a:t>Natural environments= </a:t>
            </a:r>
          </a:p>
          <a:p>
            <a:pPr lvl="2"/>
            <a:r>
              <a:rPr lang="en-US" dirty="0" smtClean="0"/>
              <a:t>Increase mood and optimism</a:t>
            </a:r>
          </a:p>
          <a:p>
            <a:pPr lvl="2"/>
            <a:r>
              <a:rPr lang="en-US" dirty="0" smtClean="0"/>
              <a:t>Lowers stress, captures attention but also elicits pleasure, restores mental functioning, sense of peace</a:t>
            </a:r>
          </a:p>
          <a:p>
            <a:pPr lvl="2">
              <a:buNone/>
            </a:pPr>
            <a:r>
              <a:rPr lang="en-US" sz="3900" dirty="0" smtClean="0"/>
              <a:t>Pictures can produce same effect! </a:t>
            </a:r>
          </a:p>
          <a:p>
            <a:pPr lvl="2">
              <a:buNone/>
            </a:pPr>
            <a:r>
              <a:rPr lang="en-US" sz="3900" dirty="0" smtClean="0"/>
              <a:t>Or picture in your mind  </a:t>
            </a:r>
          </a:p>
          <a:p>
            <a:pPr lvl="2"/>
            <a:endParaRPr lang="en-US" dirty="0" smtClean="0"/>
          </a:p>
        </p:txBody>
      </p:sp>
      <p:sp>
        <p:nvSpPr>
          <p:cNvPr id="2" name="Title 1"/>
          <p:cNvSpPr>
            <a:spLocks noGrp="1"/>
          </p:cNvSpPr>
          <p:nvPr>
            <p:ph type="title"/>
          </p:nvPr>
        </p:nvSpPr>
        <p:spPr/>
        <p:txBody>
          <a:bodyPr/>
          <a:lstStyle/>
          <a:p>
            <a:r>
              <a:rPr lang="en-US" dirty="0" smtClean="0"/>
              <a:t>Being Outdoors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utiful-nature-scenery-nature-hd-most.jpg"/>
          <p:cNvPicPr>
            <a:picLocks noGrp="1" noChangeAspect="1"/>
          </p:cNvPicPr>
          <p:nvPr>
            <p:ph idx="1"/>
          </p:nvPr>
        </p:nvPicPr>
        <p:blipFill>
          <a:blip r:embed="rId2" cstate="print"/>
          <a:stretch>
            <a:fillRect/>
          </a:stretch>
        </p:blipFill>
        <p:spPr>
          <a:xfrm>
            <a:off x="381000" y="1143000"/>
            <a:ext cx="4876800" cy="3124200"/>
          </a:xfrm>
        </p:spPr>
      </p:pic>
      <p:sp>
        <p:nvSpPr>
          <p:cNvPr id="2" name="Title 1"/>
          <p:cNvSpPr>
            <a:spLocks noGrp="1"/>
          </p:cNvSpPr>
          <p:nvPr>
            <p:ph type="title"/>
          </p:nvPr>
        </p:nvSpPr>
        <p:spPr/>
        <p:txBody>
          <a:bodyPr/>
          <a:lstStyle/>
          <a:p>
            <a:r>
              <a:rPr lang="en-US" dirty="0" smtClean="0"/>
              <a:t>Being outdoors</a:t>
            </a:r>
            <a:endParaRPr lang="en-US" dirty="0"/>
          </a:p>
        </p:txBody>
      </p:sp>
      <p:pic>
        <p:nvPicPr>
          <p:cNvPr id="5" name="Picture 4" descr="20030710_4_3s.jpg"/>
          <p:cNvPicPr>
            <a:picLocks noChangeAspect="1"/>
          </p:cNvPicPr>
          <p:nvPr/>
        </p:nvPicPr>
        <p:blipFill>
          <a:blip r:embed="rId3" cstate="print"/>
          <a:stretch>
            <a:fillRect/>
          </a:stretch>
        </p:blipFill>
        <p:spPr>
          <a:xfrm>
            <a:off x="5638800" y="1295400"/>
            <a:ext cx="3276600" cy="2743200"/>
          </a:xfrm>
          <a:prstGeom prst="rect">
            <a:avLst/>
          </a:prstGeom>
        </p:spPr>
      </p:pic>
      <p:pic>
        <p:nvPicPr>
          <p:cNvPr id="6" name="Picture 5" descr="nature-scenery-water-wallpapers.jpg"/>
          <p:cNvPicPr>
            <a:picLocks noChangeAspect="1"/>
          </p:cNvPicPr>
          <p:nvPr/>
        </p:nvPicPr>
        <p:blipFill>
          <a:blip r:embed="rId4" cstate="print"/>
          <a:stretch>
            <a:fillRect/>
          </a:stretch>
        </p:blipFill>
        <p:spPr>
          <a:xfrm>
            <a:off x="3954998" y="4231610"/>
            <a:ext cx="5189002" cy="2626390"/>
          </a:xfrm>
          <a:prstGeom prst="rect">
            <a:avLst/>
          </a:prstGeom>
        </p:spPr>
      </p:pic>
      <p:pic>
        <p:nvPicPr>
          <p:cNvPr id="7" name="Picture 6" descr="boy-by-lake.jpg"/>
          <p:cNvPicPr>
            <a:picLocks noChangeAspect="1"/>
          </p:cNvPicPr>
          <p:nvPr/>
        </p:nvPicPr>
        <p:blipFill>
          <a:blip r:embed="rId5" cstate="print"/>
          <a:stretch>
            <a:fillRect/>
          </a:stretch>
        </p:blipFill>
        <p:spPr>
          <a:xfrm>
            <a:off x="533400" y="4343400"/>
            <a:ext cx="2590800" cy="2171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titude-rock.jpg"/>
          <p:cNvPicPr>
            <a:picLocks noGrp="1" noChangeAspect="1"/>
          </p:cNvPicPr>
          <p:nvPr>
            <p:ph idx="1"/>
          </p:nvPr>
        </p:nvPicPr>
        <p:blipFill>
          <a:blip r:embed="rId2" cstate="print"/>
          <a:stretch>
            <a:fillRect/>
          </a:stretch>
        </p:blipFill>
        <p:spPr>
          <a:xfrm>
            <a:off x="914400" y="1828800"/>
            <a:ext cx="7239000" cy="3962400"/>
          </a:xfrm>
        </p:spPr>
      </p:pic>
      <p:sp>
        <p:nvSpPr>
          <p:cNvPr id="3" name="Title 2"/>
          <p:cNvSpPr>
            <a:spLocks noGrp="1"/>
          </p:cNvSpPr>
          <p:nvPr>
            <p:ph type="title"/>
          </p:nvPr>
        </p:nvSpPr>
        <p:spPr/>
        <p:txBody>
          <a:bodyPr/>
          <a:lstStyle/>
          <a:p>
            <a:r>
              <a:rPr lang="en-US" dirty="0" smtClean="0"/>
              <a:t>Gratitude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Practicing simple gratitude increases well being, decreases depression, improves attention, enthusiasm and optimism and the effects last for months. </a:t>
            </a:r>
          </a:p>
          <a:p>
            <a:r>
              <a:rPr lang="en-US" dirty="0" smtClean="0"/>
              <a:t>It effects several areas of the brain, so there is overlap in how it creates this feel good brain state. </a:t>
            </a:r>
          </a:p>
          <a:p>
            <a:r>
              <a:rPr lang="en-US" dirty="0" smtClean="0"/>
              <a:t>Starts a cycle that feels good, so do again and then keep doing it. </a:t>
            </a:r>
          </a:p>
          <a:p>
            <a:r>
              <a:rPr lang="en-US" dirty="0" smtClean="0"/>
              <a:t>Think about the positive and not the negative (serotonin) </a:t>
            </a:r>
          </a:p>
        </p:txBody>
      </p:sp>
      <p:sp>
        <p:nvSpPr>
          <p:cNvPr id="2" name="Title 1"/>
          <p:cNvSpPr>
            <a:spLocks noGrp="1"/>
          </p:cNvSpPr>
          <p:nvPr>
            <p:ph type="title"/>
          </p:nvPr>
        </p:nvSpPr>
        <p:spPr/>
        <p:txBody>
          <a:bodyPr/>
          <a:lstStyle/>
          <a:p>
            <a:r>
              <a:rPr lang="en-US" dirty="0" smtClean="0"/>
              <a:t>Gratitude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3900" b="1" dirty="0" smtClean="0"/>
              <a:t>Simple things= </a:t>
            </a:r>
          </a:p>
          <a:p>
            <a:pPr lvl="1"/>
            <a:r>
              <a:rPr lang="en-US" sz="3200" dirty="0" smtClean="0"/>
              <a:t>Write in a diary </a:t>
            </a:r>
          </a:p>
          <a:p>
            <a:pPr lvl="1"/>
            <a:r>
              <a:rPr lang="en-US" sz="3200" dirty="0" smtClean="0"/>
              <a:t>Write down 3 things you are grateful for </a:t>
            </a:r>
          </a:p>
          <a:p>
            <a:pPr lvl="1"/>
            <a:r>
              <a:rPr lang="en-US" sz="3200" dirty="0" smtClean="0"/>
              <a:t>Write a letter of thanks </a:t>
            </a:r>
          </a:p>
          <a:p>
            <a:pPr lvl="1"/>
            <a:r>
              <a:rPr lang="en-US" sz="3200" dirty="0" smtClean="0"/>
              <a:t>Tell someone thanks (needs to be specific, not global) </a:t>
            </a:r>
          </a:p>
          <a:p>
            <a:pPr lvl="1"/>
            <a:r>
              <a:rPr lang="en-US" sz="3200" dirty="0" smtClean="0"/>
              <a:t>Put it together with a daily ritual- lighting a candle, stirring coffee, brushing teeth, right before go to sleep. </a:t>
            </a:r>
          </a:p>
          <a:p>
            <a:endParaRPr lang="en-US" dirty="0"/>
          </a:p>
        </p:txBody>
      </p:sp>
      <p:sp>
        <p:nvSpPr>
          <p:cNvPr id="2" name="Title 1"/>
          <p:cNvSpPr>
            <a:spLocks noGrp="1"/>
          </p:cNvSpPr>
          <p:nvPr>
            <p:ph type="title"/>
          </p:nvPr>
        </p:nvSpPr>
        <p:spPr/>
        <p:txBody>
          <a:bodyPr>
            <a:normAutofit/>
          </a:bodyPr>
          <a:lstStyle/>
          <a:p>
            <a:r>
              <a:rPr lang="en-US" dirty="0" smtClean="0"/>
              <a:t>Gratitude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you use your senses, it causes a natural calming drug. Helps to keep focused and you feel “put together.”</a:t>
            </a:r>
          </a:p>
          <a:p>
            <a:r>
              <a:rPr lang="en-US" dirty="0" smtClean="0"/>
              <a:t>These are pleasurable sensory experiences.</a:t>
            </a:r>
          </a:p>
          <a:p>
            <a:r>
              <a:rPr lang="en-US" dirty="0" smtClean="0"/>
              <a:t>Releases serotonin</a:t>
            </a:r>
          </a:p>
          <a:p>
            <a:r>
              <a:rPr lang="en-US" dirty="0" smtClean="0"/>
              <a:t>Individualized</a:t>
            </a:r>
          </a:p>
          <a:p>
            <a:r>
              <a:rPr lang="en-US" dirty="0" smtClean="0"/>
              <a:t>Not only sensory input, but also an emotional component</a:t>
            </a:r>
          </a:p>
          <a:p>
            <a:endParaRPr lang="en-US" dirty="0" smtClean="0"/>
          </a:p>
          <a:p>
            <a:endParaRPr lang="en-US" dirty="0"/>
          </a:p>
        </p:txBody>
      </p:sp>
      <p:sp>
        <p:nvSpPr>
          <p:cNvPr id="2" name="Title 1"/>
          <p:cNvSpPr>
            <a:spLocks noGrp="1"/>
          </p:cNvSpPr>
          <p:nvPr>
            <p:ph type="title"/>
          </p:nvPr>
        </p:nvSpPr>
        <p:spPr/>
        <p:txBody>
          <a:bodyPr/>
          <a:lstStyle/>
          <a:p>
            <a:r>
              <a:rPr lang="en-US" dirty="0" smtClean="0"/>
              <a:t>Indulging your senses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Visual </a:t>
            </a:r>
          </a:p>
          <a:p>
            <a:r>
              <a:rPr lang="en-US" dirty="0" smtClean="0"/>
              <a:t>Hearing  </a:t>
            </a:r>
          </a:p>
          <a:p>
            <a:r>
              <a:rPr lang="en-US" dirty="0" smtClean="0"/>
              <a:t>Tactile </a:t>
            </a:r>
          </a:p>
          <a:p>
            <a:r>
              <a:rPr lang="en-US" dirty="0" smtClean="0"/>
              <a:t>Taste </a:t>
            </a:r>
          </a:p>
          <a:p>
            <a:r>
              <a:rPr lang="en-US" dirty="0" smtClean="0"/>
              <a:t>Smell</a:t>
            </a:r>
          </a:p>
          <a:p>
            <a:r>
              <a:rPr lang="en-US" dirty="0" err="1" smtClean="0"/>
              <a:t>Prioprioception</a:t>
            </a:r>
            <a:r>
              <a:rPr lang="en-US" dirty="0" smtClean="0"/>
              <a:t> </a:t>
            </a:r>
          </a:p>
          <a:p>
            <a:r>
              <a:rPr lang="en-US" dirty="0" smtClean="0"/>
              <a:t>Vestibular </a:t>
            </a:r>
            <a:endParaRPr lang="en-US" dirty="0"/>
          </a:p>
        </p:txBody>
      </p:sp>
      <p:sp>
        <p:nvSpPr>
          <p:cNvPr id="2" name="Title 1"/>
          <p:cNvSpPr>
            <a:spLocks noGrp="1"/>
          </p:cNvSpPr>
          <p:nvPr>
            <p:ph type="title"/>
          </p:nvPr>
        </p:nvSpPr>
        <p:spPr/>
        <p:txBody>
          <a:bodyPr/>
          <a:lstStyle/>
          <a:p>
            <a:r>
              <a:rPr lang="en-US" dirty="0" smtClean="0"/>
              <a:t>Indulge </a:t>
            </a:r>
            <a:endParaRPr lang="en-US" dirty="0"/>
          </a:p>
        </p:txBody>
      </p:sp>
      <p:pic>
        <p:nvPicPr>
          <p:cNvPr id="4" name="Picture 3" descr="assorted-chocolates-100230237.jpg"/>
          <p:cNvPicPr>
            <a:picLocks noChangeAspect="1"/>
          </p:cNvPicPr>
          <p:nvPr/>
        </p:nvPicPr>
        <p:blipFill>
          <a:blip r:embed="rId2" cstate="print"/>
          <a:stretch>
            <a:fillRect/>
          </a:stretch>
        </p:blipFill>
        <p:spPr>
          <a:xfrm>
            <a:off x="3810000" y="457200"/>
            <a:ext cx="3810000" cy="2714625"/>
          </a:xfrm>
          <a:prstGeom prst="rect">
            <a:avLst/>
          </a:prstGeom>
        </p:spPr>
      </p:pic>
      <p:pic>
        <p:nvPicPr>
          <p:cNvPr id="5" name="Picture 4" descr="20030711_1_3s.jpg"/>
          <p:cNvPicPr>
            <a:picLocks noChangeAspect="1"/>
          </p:cNvPicPr>
          <p:nvPr/>
        </p:nvPicPr>
        <p:blipFill>
          <a:blip r:embed="rId3" cstate="print"/>
          <a:stretch>
            <a:fillRect/>
          </a:stretch>
        </p:blipFill>
        <p:spPr>
          <a:xfrm>
            <a:off x="6248400" y="3352800"/>
            <a:ext cx="2667000" cy="2438400"/>
          </a:xfrm>
          <a:prstGeom prst="rect">
            <a:avLst/>
          </a:prstGeom>
        </p:spPr>
      </p:pic>
      <p:pic>
        <p:nvPicPr>
          <p:cNvPr id="6" name="Picture 5" descr="suryanamaskaar-yoga650_650x488_41434467336 yofga.jpg"/>
          <p:cNvPicPr>
            <a:picLocks noChangeAspect="1"/>
          </p:cNvPicPr>
          <p:nvPr/>
        </p:nvPicPr>
        <p:blipFill>
          <a:blip r:embed="rId4" cstate="print"/>
          <a:stretch>
            <a:fillRect/>
          </a:stretch>
        </p:blipFill>
        <p:spPr>
          <a:xfrm>
            <a:off x="3124200" y="4419600"/>
            <a:ext cx="2971800" cy="243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When your body is stressed, </a:t>
            </a:r>
          </a:p>
          <a:p>
            <a:pPr>
              <a:buNone/>
            </a:pPr>
            <a:r>
              <a:rPr lang="en-US" dirty="0"/>
              <a:t>	</a:t>
            </a:r>
            <a:r>
              <a:rPr lang="en-US" dirty="0" smtClean="0"/>
              <a:t>	it is out of balance. </a:t>
            </a:r>
          </a:p>
          <a:p>
            <a:pPr lvl="1"/>
            <a:r>
              <a:rPr lang="en-US" sz="3000" dirty="0" smtClean="0"/>
              <a:t>Your brain is telling you, you </a:t>
            </a:r>
            <a:r>
              <a:rPr lang="en-US" sz="3000" dirty="0" smtClean="0"/>
              <a:t> </a:t>
            </a:r>
            <a:endParaRPr lang="en-US" sz="3000" dirty="0" smtClean="0"/>
          </a:p>
          <a:p>
            <a:pPr lvl="1">
              <a:buNone/>
            </a:pPr>
            <a:r>
              <a:rPr lang="en-US" sz="3000" dirty="0"/>
              <a:t>	</a:t>
            </a:r>
            <a:r>
              <a:rPr lang="en-US" sz="3000" dirty="0" smtClean="0"/>
              <a:t>	</a:t>
            </a:r>
            <a:r>
              <a:rPr lang="en-US" sz="3000" dirty="0" smtClean="0"/>
              <a:t>need to </a:t>
            </a:r>
            <a:r>
              <a:rPr lang="en-US" sz="3000" dirty="0" smtClean="0"/>
              <a:t>make a change</a:t>
            </a:r>
          </a:p>
          <a:p>
            <a:pPr lvl="2"/>
            <a:r>
              <a:rPr lang="en-US" sz="3000" dirty="0" err="1" smtClean="0"/>
              <a:t>Cortisol</a:t>
            </a:r>
            <a:r>
              <a:rPr lang="en-US" sz="3000" dirty="0" smtClean="0"/>
              <a:t> is flooding body= prepare for fight and flight</a:t>
            </a:r>
          </a:p>
          <a:p>
            <a:pPr lvl="3"/>
            <a:r>
              <a:rPr lang="en-US" sz="3000" dirty="0" smtClean="0"/>
              <a:t>Muscle tension</a:t>
            </a:r>
          </a:p>
          <a:p>
            <a:pPr lvl="3"/>
            <a:r>
              <a:rPr lang="en-US" sz="3000" dirty="0" smtClean="0"/>
              <a:t>Agitated= need to move </a:t>
            </a:r>
          </a:p>
          <a:p>
            <a:pPr lvl="3"/>
            <a:r>
              <a:rPr lang="en-US" sz="3000" dirty="0" smtClean="0"/>
              <a:t>Eyes opened wide </a:t>
            </a:r>
          </a:p>
          <a:p>
            <a:pPr lvl="3"/>
            <a:r>
              <a:rPr lang="en-US" sz="3000" dirty="0" smtClean="0"/>
              <a:t>Distractible= on guard for what is going on around you</a:t>
            </a:r>
          </a:p>
          <a:p>
            <a:pPr lvl="3"/>
            <a:r>
              <a:rPr lang="en-US" sz="3000" dirty="0" smtClean="0"/>
              <a:t>In survival mode=- not thinking clearly </a:t>
            </a:r>
          </a:p>
          <a:p>
            <a:pPr lvl="3"/>
            <a:endParaRPr lang="en-US" sz="3000" dirty="0"/>
          </a:p>
          <a:p>
            <a:pPr lvl="3"/>
            <a:endParaRPr lang="en-US" dirty="0" smtClean="0"/>
          </a:p>
        </p:txBody>
      </p:sp>
      <p:sp>
        <p:nvSpPr>
          <p:cNvPr id="2" name="Title 1"/>
          <p:cNvSpPr>
            <a:spLocks noGrp="1"/>
          </p:cNvSpPr>
          <p:nvPr>
            <p:ph type="title"/>
          </p:nvPr>
        </p:nvSpPr>
        <p:spPr/>
        <p:txBody>
          <a:bodyPr/>
          <a:lstStyle/>
          <a:p>
            <a:r>
              <a:rPr lang="en-US" dirty="0" smtClean="0"/>
              <a:t>Stress</a:t>
            </a:r>
            <a:endParaRPr lang="en-US" dirty="0"/>
          </a:p>
        </p:txBody>
      </p:sp>
      <p:pic>
        <p:nvPicPr>
          <p:cNvPr id="5" name="Picture 4" descr="imagesCAINR6UG.jpg"/>
          <p:cNvPicPr>
            <a:picLocks noChangeAspect="1"/>
          </p:cNvPicPr>
          <p:nvPr/>
        </p:nvPicPr>
        <p:blipFill>
          <a:blip r:embed="rId2" cstate="print"/>
          <a:stretch>
            <a:fillRect/>
          </a:stretch>
        </p:blipFill>
        <p:spPr>
          <a:xfrm>
            <a:off x="6019800" y="838200"/>
            <a:ext cx="2533650" cy="18002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Indulge </a:t>
            </a:r>
            <a:endParaRPr lang="en-US" dirty="0"/>
          </a:p>
        </p:txBody>
      </p:sp>
      <p:pic>
        <p:nvPicPr>
          <p:cNvPr id="1026" name="Picture 2" descr="C:\Users\SWimmer\Documents\GroupWise\IMG_0753.JPG"/>
          <p:cNvPicPr>
            <a:picLocks noGrp="1" noChangeAspect="1" noChangeArrowheads="1"/>
          </p:cNvPicPr>
          <p:nvPr>
            <p:ph idx="1"/>
          </p:nvPr>
        </p:nvPicPr>
        <p:blipFill>
          <a:blip r:embed="rId2" cstate="print"/>
          <a:srcRect/>
          <a:stretch>
            <a:fillRect/>
          </a:stretch>
        </p:blipFill>
        <p:spPr bwMode="auto">
          <a:xfrm>
            <a:off x="762000" y="1371600"/>
            <a:ext cx="7848600" cy="5105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000" dirty="0" smtClean="0"/>
              <a:t>Thanks for attending and participating today.</a:t>
            </a:r>
          </a:p>
          <a:p>
            <a:endParaRPr lang="en-US" sz="4000" dirty="0" smtClean="0"/>
          </a:p>
          <a:p>
            <a:r>
              <a:rPr lang="en-US" sz="4000" dirty="0" smtClean="0"/>
              <a:t>What are two ways you could build these things into your life today?  </a:t>
            </a:r>
          </a:p>
          <a:p>
            <a:pPr>
              <a:buNone/>
            </a:pPr>
            <a:endParaRPr lang="en-US" dirty="0"/>
          </a:p>
        </p:txBody>
      </p:sp>
      <p:sp>
        <p:nvSpPr>
          <p:cNvPr id="2" name="Title 1"/>
          <p:cNvSpPr>
            <a:spLocks noGrp="1"/>
          </p:cNvSpPr>
          <p:nvPr>
            <p:ph type="title"/>
          </p:nvPr>
        </p:nvSpPr>
        <p:spPr/>
        <p:txBody>
          <a:bodyPr/>
          <a:lstStyle/>
          <a:p>
            <a:r>
              <a:rPr lang="en-US" dirty="0" smtClean="0"/>
              <a:t>Thanks!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Stress cycle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To get out of stress</a:t>
            </a:r>
          </a:p>
          <a:p>
            <a:pPr lvl="1"/>
            <a:r>
              <a:rPr lang="en-US" dirty="0" smtClean="0"/>
              <a:t>You cannot over ride stress in your conscious mind </a:t>
            </a:r>
          </a:p>
          <a:p>
            <a:pPr lvl="1"/>
            <a:r>
              <a:rPr lang="en-US" dirty="0" smtClean="0"/>
              <a:t>You can use </a:t>
            </a:r>
            <a:r>
              <a:rPr lang="en-US" dirty="0" err="1" smtClean="0"/>
              <a:t>neuroactivities</a:t>
            </a:r>
            <a:r>
              <a:rPr lang="en-US" dirty="0" smtClean="0"/>
              <a:t> to reduce and calm</a:t>
            </a:r>
          </a:p>
          <a:p>
            <a:pPr lvl="2"/>
            <a:r>
              <a:rPr lang="en-US" dirty="0" smtClean="0"/>
              <a:t>Pause and take 2 deep breaths =blood flows from the gut to the cortex of brain and releases chemicals to calm brain. Conscious breathing relaxes the neck, shoulders and chest naturally.  </a:t>
            </a:r>
          </a:p>
          <a:p>
            <a:pPr lvl="2"/>
            <a:r>
              <a:rPr lang="en-US" dirty="0" smtClean="0"/>
              <a:t>Think of 2 healthy responses or solutions=shifts the brain from survival brain to the cortex to change thinking from “stewing” to engaging  and creative thought 		</a:t>
            </a:r>
          </a:p>
          <a:p>
            <a:pPr lvl="2"/>
            <a:endParaRPr lang="en-US" dirty="0" smtClean="0"/>
          </a:p>
        </p:txBody>
      </p:sp>
      <p:sp>
        <p:nvSpPr>
          <p:cNvPr id="2" name="Title 1"/>
          <p:cNvSpPr>
            <a:spLocks noGrp="1"/>
          </p:cNvSpPr>
          <p:nvPr>
            <p:ph type="title"/>
          </p:nvPr>
        </p:nvSpPr>
        <p:spPr/>
        <p:txBody>
          <a:bodyPr>
            <a:normAutofit/>
          </a:bodyPr>
          <a:lstStyle/>
          <a:p>
            <a:r>
              <a:rPr lang="en-US" dirty="0" smtClean="0"/>
              <a:t>Stress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brain needs:</a:t>
            </a:r>
          </a:p>
          <a:p>
            <a:pPr lvl="1"/>
            <a:r>
              <a:rPr lang="en-US" sz="4000" dirty="0" smtClean="0"/>
              <a:t>Food</a:t>
            </a:r>
          </a:p>
          <a:p>
            <a:pPr lvl="1"/>
            <a:r>
              <a:rPr lang="en-US" sz="4000" dirty="0" smtClean="0"/>
              <a:t>Water</a:t>
            </a:r>
          </a:p>
          <a:p>
            <a:pPr lvl="1"/>
            <a:r>
              <a:rPr lang="en-US" sz="4000" dirty="0" smtClean="0"/>
              <a:t>Sleep/rest</a:t>
            </a:r>
          </a:p>
          <a:p>
            <a:pPr lvl="1"/>
            <a:r>
              <a:rPr lang="en-US" sz="4000" dirty="0" smtClean="0"/>
              <a:t>Oxygen/Movement </a:t>
            </a:r>
          </a:p>
          <a:p>
            <a:pPr lvl="1"/>
            <a:r>
              <a:rPr lang="en-US" sz="4000" dirty="0" smtClean="0"/>
              <a:t>Exercise your brain  </a:t>
            </a:r>
          </a:p>
          <a:p>
            <a:pPr lvl="1"/>
            <a:r>
              <a:rPr lang="en-US" sz="4000" dirty="0" smtClean="0"/>
              <a:t>Good </a:t>
            </a:r>
            <a:r>
              <a:rPr lang="en-US" sz="4000" dirty="0" err="1" smtClean="0"/>
              <a:t>neurochemicals</a:t>
            </a:r>
            <a:r>
              <a:rPr lang="en-US" sz="4000" dirty="0" smtClean="0"/>
              <a:t> </a:t>
            </a:r>
            <a:endParaRPr lang="en-US" sz="4000" dirty="0"/>
          </a:p>
        </p:txBody>
      </p:sp>
      <p:sp>
        <p:nvSpPr>
          <p:cNvPr id="2" name="Title 1"/>
          <p:cNvSpPr>
            <a:spLocks noGrp="1"/>
          </p:cNvSpPr>
          <p:nvPr>
            <p:ph type="title"/>
          </p:nvPr>
        </p:nvSpPr>
        <p:spPr/>
        <p:txBody>
          <a:bodyPr/>
          <a:lstStyle/>
          <a:p>
            <a:r>
              <a:rPr lang="en-US" dirty="0" smtClean="0"/>
              <a:t>Taking care of your brain </a:t>
            </a:r>
            <a:endParaRPr lang="en-US" dirty="0"/>
          </a:p>
        </p:txBody>
      </p:sp>
      <p:pic>
        <p:nvPicPr>
          <p:cNvPr id="4" name="Picture 3" descr="imagesCA0RZJER.jpg"/>
          <p:cNvPicPr>
            <a:picLocks noChangeAspect="1"/>
          </p:cNvPicPr>
          <p:nvPr/>
        </p:nvPicPr>
        <p:blipFill>
          <a:blip r:embed="rId2" cstate="print"/>
          <a:stretch>
            <a:fillRect/>
          </a:stretch>
        </p:blipFill>
        <p:spPr>
          <a:xfrm>
            <a:off x="5867400" y="1219200"/>
            <a:ext cx="2438400" cy="186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iStock_000009999916Small.jpg"/>
          <p:cNvPicPr>
            <a:picLocks noChangeAspect="1"/>
          </p:cNvPicPr>
          <p:nvPr/>
        </p:nvPicPr>
        <p:blipFill>
          <a:blip r:embed="rId3" cstate="print"/>
          <a:stretch>
            <a:fillRect/>
          </a:stretch>
        </p:blipFill>
        <p:spPr>
          <a:xfrm>
            <a:off x="6248400" y="3200400"/>
            <a:ext cx="2590800" cy="2057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600" dirty="0" smtClean="0"/>
              <a:t>7 ways to do this:</a:t>
            </a:r>
          </a:p>
          <a:p>
            <a:pPr lvl="1"/>
            <a:r>
              <a:rPr lang="en-US" sz="3200" dirty="0" smtClean="0"/>
              <a:t>1). Exercise- </a:t>
            </a:r>
            <a:r>
              <a:rPr lang="en-US" sz="3200" dirty="0" err="1" smtClean="0"/>
              <a:t>Proprioception</a:t>
            </a:r>
            <a:r>
              <a:rPr lang="en-US" sz="3200" dirty="0" smtClean="0"/>
              <a:t> </a:t>
            </a:r>
          </a:p>
          <a:p>
            <a:pPr lvl="1"/>
            <a:r>
              <a:rPr lang="en-US" sz="3200" dirty="0" smtClean="0"/>
              <a:t>2). Deep breathing </a:t>
            </a:r>
          </a:p>
          <a:p>
            <a:pPr lvl="1"/>
            <a:r>
              <a:rPr lang="en-US" sz="3200" dirty="0" smtClean="0"/>
              <a:t>3). Music</a:t>
            </a:r>
          </a:p>
          <a:p>
            <a:pPr lvl="1"/>
            <a:r>
              <a:rPr lang="en-US" sz="3200" dirty="0" smtClean="0"/>
              <a:t>4). Smiling</a:t>
            </a:r>
          </a:p>
          <a:p>
            <a:pPr lvl="1"/>
            <a:r>
              <a:rPr lang="en-US" sz="3200" dirty="0" smtClean="0"/>
              <a:t>5). Being outdoors</a:t>
            </a:r>
          </a:p>
          <a:p>
            <a:pPr lvl="1"/>
            <a:r>
              <a:rPr lang="en-US" sz="3200" dirty="0" smtClean="0"/>
              <a:t>6). Gratitude</a:t>
            </a:r>
          </a:p>
          <a:p>
            <a:pPr lvl="1"/>
            <a:r>
              <a:rPr lang="en-US" sz="3200" dirty="0" smtClean="0"/>
              <a:t>7). Indulging your senses</a:t>
            </a:r>
          </a:p>
          <a:p>
            <a:pPr lvl="1">
              <a:buNone/>
            </a:pPr>
            <a:r>
              <a:rPr lang="en-US" sz="3200" dirty="0" smtClean="0"/>
              <a:t> </a:t>
            </a:r>
          </a:p>
        </p:txBody>
      </p:sp>
      <p:sp>
        <p:nvSpPr>
          <p:cNvPr id="2" name="Title 1"/>
          <p:cNvSpPr>
            <a:spLocks noGrp="1"/>
          </p:cNvSpPr>
          <p:nvPr>
            <p:ph type="title"/>
          </p:nvPr>
        </p:nvSpPr>
        <p:spPr/>
        <p:txBody>
          <a:bodyPr/>
          <a:lstStyle/>
          <a:p>
            <a:r>
              <a:rPr lang="en-US" dirty="0" smtClean="0"/>
              <a:t>Making Brain Changes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Exercise is the number one way to impact your brain and body. </a:t>
            </a:r>
          </a:p>
          <a:p>
            <a:pPr lvl="1"/>
            <a:r>
              <a:rPr lang="en-US" sz="3200" dirty="0" smtClean="0"/>
              <a:t>25 minutes of brisk walking, 5 times a week = adding 3-7 years on your life</a:t>
            </a:r>
          </a:p>
          <a:p>
            <a:pPr lvl="1"/>
            <a:r>
              <a:rPr lang="en-US" sz="3200" dirty="0" smtClean="0"/>
              <a:t>Reduces your risk of heart attack, stroke and cuts diabetes by half</a:t>
            </a:r>
          </a:p>
          <a:p>
            <a:pPr lvl="1"/>
            <a:r>
              <a:rPr lang="en-US" sz="3200" dirty="0" smtClean="0"/>
              <a:t>15% of your oxygen goes directly to your brain, if you increase this, you increase focus, thinking and creativity </a:t>
            </a:r>
            <a:endParaRPr lang="en-US" sz="3200" dirty="0"/>
          </a:p>
        </p:txBody>
      </p:sp>
      <p:sp>
        <p:nvSpPr>
          <p:cNvPr id="2" name="Title 1"/>
          <p:cNvSpPr>
            <a:spLocks noGrp="1"/>
          </p:cNvSpPr>
          <p:nvPr>
            <p:ph type="title"/>
          </p:nvPr>
        </p:nvSpPr>
        <p:spPr/>
        <p:txBody>
          <a:bodyPr>
            <a:normAutofit/>
          </a:bodyPr>
          <a:lstStyle/>
          <a:p>
            <a:r>
              <a:rPr lang="en-US" dirty="0" smtClean="0"/>
              <a:t>Exercise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600" dirty="0" smtClean="0"/>
              <a:t>Benefits:</a:t>
            </a:r>
          </a:p>
          <a:p>
            <a:pPr lvl="1"/>
            <a:r>
              <a:rPr lang="en-US" sz="3200" dirty="0" smtClean="0"/>
              <a:t>How long after exercise, does metabolism continue to burn? </a:t>
            </a:r>
          </a:p>
          <a:p>
            <a:pPr lvl="1"/>
            <a:r>
              <a:rPr lang="en-US" sz="3200" dirty="0" smtClean="0"/>
              <a:t>Mental health providers should prescribe exercise more often. </a:t>
            </a:r>
          </a:p>
          <a:p>
            <a:pPr lvl="1"/>
            <a:r>
              <a:rPr lang="en-US" sz="3200" dirty="0" smtClean="0"/>
              <a:t>If do with a friend or  accountability partner, you are twice as  to continue </a:t>
            </a:r>
          </a:p>
          <a:p>
            <a:pPr lvl="1"/>
            <a:r>
              <a:rPr lang="en-US" sz="3200" dirty="0" smtClean="0"/>
              <a:t>Build it into everyday life- </a:t>
            </a:r>
          </a:p>
          <a:p>
            <a:pPr lvl="1"/>
            <a:r>
              <a:rPr lang="en-US" sz="3200" dirty="0" smtClean="0"/>
              <a:t>Do something you enjoy! </a:t>
            </a:r>
          </a:p>
          <a:p>
            <a:pPr lvl="1">
              <a:buNone/>
            </a:pPr>
            <a:endParaRPr lang="en-US" sz="3200" dirty="0" smtClean="0"/>
          </a:p>
        </p:txBody>
      </p:sp>
      <p:sp>
        <p:nvSpPr>
          <p:cNvPr id="2" name="Title 1"/>
          <p:cNvSpPr>
            <a:spLocks noGrp="1"/>
          </p:cNvSpPr>
          <p:nvPr>
            <p:ph type="title"/>
          </p:nvPr>
        </p:nvSpPr>
        <p:spPr/>
        <p:txBody>
          <a:bodyPr>
            <a:normAutofit/>
          </a:bodyPr>
          <a:lstStyle/>
          <a:p>
            <a:r>
              <a:rPr lang="en-US" dirty="0" smtClean="0"/>
              <a:t>Exercise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598</TotalTime>
  <Words>1204</Words>
  <Application>Microsoft Office PowerPoint</Application>
  <PresentationFormat>On-screen Show (4:3)</PresentationFormat>
  <Paragraphs>198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 7 ways to change your brain  </vt:lpstr>
      <vt:lpstr>Why? </vt:lpstr>
      <vt:lpstr>Stress</vt:lpstr>
      <vt:lpstr>Stress cycle </vt:lpstr>
      <vt:lpstr>Stress</vt:lpstr>
      <vt:lpstr>Taking care of your brain </vt:lpstr>
      <vt:lpstr>Making Brain Changes </vt:lpstr>
      <vt:lpstr>Exercise </vt:lpstr>
      <vt:lpstr>Exercise </vt:lpstr>
      <vt:lpstr>Exercise Benefits</vt:lpstr>
      <vt:lpstr>Exercise </vt:lpstr>
      <vt:lpstr>Proprioception </vt:lpstr>
      <vt:lpstr>Exercise Resources </vt:lpstr>
      <vt:lpstr>Deep Breathing</vt:lpstr>
      <vt:lpstr>Deep Belly Breathing</vt:lpstr>
      <vt:lpstr>Deep Breathing </vt:lpstr>
      <vt:lpstr>Music </vt:lpstr>
      <vt:lpstr>  Music  </vt:lpstr>
      <vt:lpstr>Smiling</vt:lpstr>
      <vt:lpstr>Smiling</vt:lpstr>
      <vt:lpstr>Smiling</vt:lpstr>
      <vt:lpstr>Smiling </vt:lpstr>
      <vt:lpstr>Being Outdoors</vt:lpstr>
      <vt:lpstr>Being outdoors</vt:lpstr>
      <vt:lpstr>Gratitude </vt:lpstr>
      <vt:lpstr>Gratitude</vt:lpstr>
      <vt:lpstr>Gratitude</vt:lpstr>
      <vt:lpstr>Indulging your senses </vt:lpstr>
      <vt:lpstr>Indulge </vt:lpstr>
      <vt:lpstr>Indulge </vt:lpstr>
      <vt:lpstr>Thanks! </vt:lpstr>
    </vt:vector>
  </TitlesOfParts>
  <Company>Marion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ways to change your brain</dc:title>
  <dc:creator>swimmer</dc:creator>
  <cp:lastModifiedBy>swimmer</cp:lastModifiedBy>
  <cp:revision>70</cp:revision>
  <dcterms:created xsi:type="dcterms:W3CDTF">2016-06-24T16:11:25Z</dcterms:created>
  <dcterms:modified xsi:type="dcterms:W3CDTF">2016-10-30T17:06:35Z</dcterms:modified>
</cp:coreProperties>
</file>